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71" r:id="rId4"/>
    <p:sldId id="257" r:id="rId5"/>
    <p:sldId id="272" r:id="rId6"/>
    <p:sldId id="275" r:id="rId7"/>
    <p:sldId id="274" r:id="rId8"/>
    <p:sldId id="260" r:id="rId9"/>
    <p:sldId id="276" r:id="rId10"/>
    <p:sldId id="273" r:id="rId11"/>
    <p:sldId id="265" r:id="rId12"/>
    <p:sldId id="267" r:id="rId13"/>
    <p:sldId id="26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504">
          <p15:clr>
            <a:srgbClr val="A4A3A4"/>
          </p15:clr>
        </p15:guide>
        <p15:guide id="2" orient="horz" pos="3696">
          <p15:clr>
            <a:srgbClr val="A4A3A4"/>
          </p15:clr>
        </p15:guide>
        <p15:guide id="3" orient="horz" pos="196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io5CizinyucZe+bud3Us4giUqo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4" name="Google Shape;6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8" name="Google Shape;6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9" name="Google Shape;6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0" name="Google Shape;62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445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3" name="Google Shape;62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4" name="Google Shape;6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3" name="Google Shape;63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4" name="Google Shape;63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7" name="Google Shape;63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8" name="Google Shape;63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0" name="Google Shape;6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50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0" name="Google Shape;6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243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0" name="Google Shape;6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0" name="Google Shape;6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98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0" name="Google Shape;6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580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0" name="Google Shape;6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20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8" name="Google Shape;6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9" name="Google Shape;6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0" name="Google Shape;62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8" name="Google Shape;6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9" name="Google Shape;6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0" name="Google Shape;62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11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accent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6.53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17;p16"/>
          <p:cNvSpPr txBox="1"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" name="Google Shape;19;p16" descr="abstract colorful illustration of buildings"/>
          <p:cNvGrpSpPr/>
          <p:nvPr/>
        </p:nvGrpSpPr>
        <p:grpSpPr>
          <a:xfrm>
            <a:off x="0" y="0"/>
            <a:ext cx="6896420" cy="6857104"/>
            <a:chOff x="0" y="0"/>
            <a:chExt cx="6896420" cy="6857104"/>
          </a:xfrm>
        </p:grpSpPr>
        <p:sp>
          <p:nvSpPr>
            <p:cNvPr id="20" name="Google Shape;20;p16"/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/>
              <a:ahLst/>
              <a:cxnLst/>
              <a:rect l="l" t="t" r="r" b="b"/>
              <a:pathLst>
                <a:path w="1004801" h="684694" extrusionOk="0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/>
              <a:ahLst/>
              <a:cxnLst/>
              <a:rect l="l" t="t" r="r" b="b"/>
              <a:pathLst>
                <a:path w="621173" h="1142003" extrusionOk="0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/>
              <a:ahLst/>
              <a:cxnLst/>
              <a:rect l="l" t="t" r="r" b="b"/>
              <a:pathLst>
                <a:path w="652930" h="626260" extrusionOk="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/>
              <a:ahLst/>
              <a:cxnLst/>
              <a:rect l="l" t="t" r="r" b="b"/>
              <a:pathLst>
                <a:path w="638957" h="233736" extrusionOk="0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/>
              <a:ahLst/>
              <a:cxnLst/>
              <a:rect l="l" t="t" r="r" b="b"/>
              <a:pathLst>
                <a:path w="15243" h="13973" extrusionOk="0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" name="Google Shape;25;p16"/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/>
              <a:ahLst/>
              <a:cxnLst/>
              <a:rect l="l" t="t" r="r" b="b"/>
              <a:pathLst>
                <a:path w="5081" h="6351" extrusionOk="0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/>
              <a:ahLst/>
              <a:cxnLst/>
              <a:rect l="l" t="t" r="r" b="b"/>
              <a:pathLst>
                <a:path w="630065" h="238817" extrusionOk="0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/>
              <a:ahLst/>
              <a:cxnLst/>
              <a:rect l="l" t="t" r="r" b="b"/>
              <a:pathLst>
                <a:path w="650389" h="668180" extrusionOk="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/>
              <a:ahLst/>
              <a:cxnLst/>
              <a:rect l="l" t="t" r="r" b="b"/>
              <a:pathLst>
                <a:path w="905718" h="1610746" extrusionOk="0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/>
              <a:ahLst/>
              <a:cxnLst/>
              <a:rect l="l" t="t" r="r" b="b"/>
              <a:pathLst>
                <a:path w="424277" h="561474" extrusionOk="0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/>
              <a:ahLst/>
              <a:cxnLst/>
              <a:rect l="l" t="t" r="r" b="b"/>
              <a:pathLst>
                <a:path w="440791" h="473823" extrusionOk="0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" name="Google Shape;31;p16"/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/>
              <a:ahLst/>
              <a:cxnLst/>
              <a:rect l="l" t="t" r="r" b="b"/>
              <a:pathLst>
                <a:path w="434440" h="443336" extrusionOk="0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" name="Google Shape;32;p16"/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/>
              <a:ahLst/>
              <a:cxnLst/>
              <a:rect l="l" t="t" r="r" b="b"/>
              <a:pathLst>
                <a:path w="1378267" h="1183923" extrusionOk="0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" name="Google Shape;33;p16"/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/>
              <a:ahLst/>
              <a:cxnLst/>
              <a:rect l="l" t="t" r="r" b="b"/>
              <a:pathLst>
                <a:path w="1122939" h="369658" extrusionOk="0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/>
              <a:ahLst/>
              <a:cxnLst/>
              <a:rect l="l" t="t" r="r" b="b"/>
              <a:pathLst>
                <a:path w="524630" h="201978" extrusionOk="0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/>
              <a:ahLst/>
              <a:cxnLst/>
              <a:rect l="l" t="t" r="r" b="b"/>
              <a:pathLst>
                <a:path w="214679" h="82569" extrusionOk="0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/>
              <a:ahLst/>
              <a:cxnLst/>
              <a:rect l="l" t="t" r="r" b="b"/>
              <a:pathLst>
                <a:path w="499225" h="2756561" extrusionOk="0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" name="Google Shape;37;p16"/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/>
              <a:ahLst/>
              <a:cxnLst/>
              <a:rect l="l" t="t" r="r" b="b"/>
              <a:pathLst>
                <a:path w="3810" h="30486" extrusionOk="0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" name="Google Shape;38;p16"/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/>
              <a:ahLst/>
              <a:cxnLst/>
              <a:rect l="l" t="t" r="r" b="b"/>
              <a:pathLst>
                <a:path w="1669164" h="1321117" extrusionOk="0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" name="Google Shape;39;p16"/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/>
              <a:ahLst/>
              <a:cxnLst/>
              <a:rect l="l" t="t" r="r" b="b"/>
              <a:pathLst>
                <a:path w="638957" h="1354145" extrusionOk="0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/>
              <a:ahLst/>
              <a:cxnLst/>
              <a:rect l="l" t="t" r="r" b="b"/>
              <a:pathLst>
                <a:path w="20324" h="1189005" extrusionOk="0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/>
              <a:ahLst/>
              <a:cxnLst/>
              <a:rect l="l" t="t" r="r" b="b"/>
              <a:pathLst>
                <a:path w="626254" h="1659017" extrusionOk="0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/>
              <a:ahLst/>
              <a:cxnLst/>
              <a:rect l="l" t="t" r="r" b="b"/>
              <a:pathLst>
                <a:path w="788852" h="5506771" extrusionOk="0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/>
              <a:ahLst/>
              <a:cxnLst/>
              <a:rect l="l" t="t" r="r" b="b"/>
              <a:pathLst>
                <a:path w="2583775" h="1138193" extrusionOk="0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/>
              <a:ahLst/>
              <a:cxnLst/>
              <a:rect l="l" t="t" r="r" b="b"/>
              <a:pathLst>
                <a:path w="848555" h="1441796" extrusionOk="0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/>
              <a:ahLst/>
              <a:cxnLst/>
              <a:rect l="l" t="t" r="r" b="b"/>
              <a:pathLst>
                <a:path w="354411" h="1257601" extrusionOk="0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" name="Google Shape;46;p16"/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/>
              <a:ahLst/>
              <a:cxnLst/>
              <a:rect l="l" t="t" r="r" b="b"/>
              <a:pathLst>
                <a:path w="1732679" h="1125489" extrusionOk="0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" name="Google Shape;47;p16"/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/>
              <a:ahLst/>
              <a:cxnLst/>
              <a:rect l="l" t="t" r="r" b="b"/>
              <a:pathLst>
                <a:path w="707552" h="668180" extrusionOk="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" name="Google Shape;48;p16"/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/>
              <a:ahLst/>
              <a:cxnLst/>
              <a:rect l="l" t="t" r="r" b="b"/>
              <a:pathLst>
                <a:path w="47000" h="624990" extrusionOk="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" name="Google Shape;49;p16"/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/>
              <a:ahLst/>
              <a:cxnLst/>
              <a:rect l="l" t="t" r="r" b="b"/>
              <a:pathLst>
                <a:path w="69866" h="59704" extrusionOk="0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" name="Google Shape;50;p16"/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/>
              <a:ahLst/>
              <a:cxnLst/>
              <a:rect l="l" t="t" r="r" b="b"/>
              <a:pathLst>
                <a:path w="232463" h="360766" extrusionOk="0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" name="Google Shape;51;p16"/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/>
              <a:ahLst/>
              <a:cxnLst/>
              <a:rect l="l" t="t" r="r" b="b"/>
              <a:pathLst>
                <a:path w="1202967" h="609746" extrusionOk="0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/>
              <a:ahLst/>
              <a:cxnLst/>
              <a:rect l="l" t="t" r="r" b="b"/>
              <a:pathLst>
                <a:path w="245166" h="282007" extrusionOk="0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" name="Google Shape;53;p16"/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/>
              <a:ahLst/>
              <a:cxnLst/>
              <a:rect l="l" t="t" r="r" b="b"/>
              <a:pathLst>
                <a:path w="1390970" h="464932" extrusionOk="0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" name="Google Shape;54;p16"/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/>
              <a:ahLst/>
              <a:cxnLst/>
              <a:rect l="l" t="t" r="r" b="b"/>
              <a:pathLst>
                <a:path w="86379" h="603394" extrusionOk="0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" name="Google Shape;55;p16"/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/>
              <a:ahLst/>
              <a:cxnLst/>
              <a:rect l="l" t="t" r="r" b="b"/>
              <a:pathLst>
                <a:path w="88920" h="646585" extrusionOk="0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rgbClr val="930A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/>
              <a:ahLst/>
              <a:cxnLst/>
              <a:rect l="l" t="t" r="r" b="b"/>
              <a:pathLst>
                <a:path w="753283" h="4289819" extrusionOk="0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" name="Google Shape;57;p16"/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/>
              <a:ahLst/>
              <a:cxnLst/>
              <a:rect l="l" t="t" r="r" b="b"/>
              <a:pathLst>
                <a:path w="39379" h="20324" extrusionOk="0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" name="Google Shape;58;p16"/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/>
              <a:ahLst/>
              <a:cxnLst/>
              <a:rect l="l" t="t" r="r" b="b"/>
              <a:pathLst>
                <a:path w="1124209" h="1068326" extrusionOk="0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" name="Google Shape;59;p16"/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/>
              <a:ahLst/>
              <a:cxnLst/>
              <a:rect l="l" t="t" r="r" b="b"/>
              <a:pathLst>
                <a:path w="395061" h="276926" extrusionOk="0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" name="Google Shape;60;p16"/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/>
              <a:ahLst/>
              <a:cxnLst/>
              <a:rect l="l" t="t" r="r" b="b"/>
              <a:pathLst>
                <a:path w="718985" h="536068" extrusionOk="0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" name="Google Shape;61;p16"/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/>
              <a:ahLst/>
              <a:cxnLst/>
              <a:rect l="l" t="t" r="r" b="b"/>
              <a:pathLst>
                <a:path w="749472" h="387442" extrusionOk="0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/>
              <a:ahLst/>
              <a:cxnLst/>
              <a:rect l="l" t="t" r="r" b="b"/>
              <a:pathLst>
                <a:path w="644038" h="2901376" extrusionOk="0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/>
              <a:ahLst/>
              <a:cxnLst/>
              <a:rect l="l" t="t" r="r" b="b"/>
              <a:pathLst>
                <a:path w="1134371" h="3370118" extrusionOk="0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/>
              <a:ahLst/>
              <a:cxnLst/>
              <a:rect l="l" t="t" r="r" b="b"/>
              <a:pathLst>
                <a:path w="318843" h="661828" extrusionOk="0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/>
              <a:ahLst/>
              <a:cxnLst/>
              <a:rect l="l" t="t" r="r" b="b"/>
              <a:pathLst>
                <a:path w="77487" h="445876" extrusionOk="0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/>
              <a:ahLst/>
              <a:cxnLst/>
              <a:rect l="l" t="t" r="r" b="b"/>
              <a:pathLst>
                <a:path w="40649" h="38109" extrusionOk="0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/>
              <a:ahLst/>
              <a:cxnLst/>
              <a:rect l="l" t="t" r="r" b="b"/>
              <a:pathLst>
                <a:path w="402682" h="703748" extrusionOk="0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/>
              <a:ahLst/>
              <a:cxnLst/>
              <a:rect l="l" t="t" r="r" b="b"/>
              <a:pathLst>
                <a:path w="391250" h="316305" extrusionOk="0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/>
              <a:ahLst/>
              <a:cxnLst/>
              <a:rect l="l" t="t" r="r" b="b"/>
              <a:pathLst>
                <a:path w="45730" h="414119" extrusionOk="0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/>
              <a:ahLst/>
              <a:cxnLst/>
              <a:rect l="l" t="t" r="r" b="b"/>
              <a:pathLst>
                <a:path w="497954" h="2987757" extrusionOk="0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/>
              <a:ahLst/>
              <a:cxnLst/>
              <a:rect l="l" t="t" r="r" b="b"/>
              <a:pathLst>
                <a:path w="1316023" h="736776" extrusionOk="0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/>
              <a:ahLst/>
              <a:cxnLst/>
              <a:rect l="l" t="t" r="r" b="b"/>
              <a:pathLst>
                <a:path w="1125479" h="1249979" extrusionOk="0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/>
              <a:ahLst/>
              <a:cxnLst/>
              <a:rect l="l" t="t" r="r" b="b"/>
              <a:pathLst>
                <a:path w="816798" h="1947377" extrusionOk="0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/>
              <a:ahLst/>
              <a:cxnLst/>
              <a:rect l="l" t="t" r="r" b="b"/>
              <a:pathLst>
                <a:path w="759635" h="301062" extrusionOk="0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/>
              <a:ahLst/>
              <a:cxnLst/>
              <a:rect l="l" t="t" r="r" b="b"/>
              <a:pathLst>
                <a:path w="644038" h="802832" extrusionOk="0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/>
              <a:ahLst/>
              <a:cxnLst/>
              <a:rect l="l" t="t" r="r" b="b"/>
              <a:pathLst>
                <a:path w="368384" h="2162059" extrusionOk="0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/>
              <a:ahLst/>
              <a:cxnLst/>
              <a:rect l="l" t="t" r="r" b="b"/>
              <a:pathLst>
                <a:path w="635146" h="1965161" extrusionOk="0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/>
              <a:ahLst/>
              <a:cxnLst/>
              <a:rect l="l" t="t" r="r" b="b"/>
              <a:pathLst>
                <a:path w="189273" h="175301" extrusionOk="0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/>
              <a:ahLst/>
              <a:cxnLst/>
              <a:rect l="l" t="t" r="r" b="b"/>
              <a:pathLst>
                <a:path w="6351" h="7621" extrusionOk="0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/>
              <a:ahLst/>
              <a:cxnLst/>
              <a:rect l="l" t="t" r="r" b="b"/>
              <a:pathLst>
                <a:path w="8892" h="135922" extrusionOk="0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/>
              <a:ahLst/>
              <a:cxnLst/>
              <a:rect l="l" t="t" r="r" b="b"/>
              <a:pathLst>
                <a:path w="1714895" h="463660" extrusionOk="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/>
              <a:ahLst/>
              <a:cxnLst/>
              <a:rect l="l" t="t" r="r" b="b"/>
              <a:pathLst>
                <a:path w="163867" h="123218" extrusionOk="0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/>
              <a:ahLst/>
              <a:cxnLst/>
              <a:rect l="l" t="t" r="r" b="b"/>
              <a:pathLst>
                <a:path w="182922" h="2872159" extrusionOk="0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/>
              <a:ahLst/>
              <a:cxnLst/>
              <a:rect l="l" t="t" r="r" b="b"/>
              <a:pathLst>
                <a:path w="2139173" h="1222033" extrusionOk="0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rgbClr val="930A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/>
              <a:ahLst/>
              <a:cxnLst/>
              <a:rect l="l" t="t" r="r" b="b"/>
              <a:pathLst>
                <a:path w="1105154" h="3208789" extrusionOk="0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/>
              <a:ahLst/>
              <a:cxnLst/>
              <a:rect l="l" t="t" r="r" b="b"/>
              <a:pathLst>
                <a:path w="1675516" h="658017" extrusionOk="0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/>
              <a:ahLst/>
              <a:cxnLst/>
              <a:rect l="l" t="t" r="r" b="b"/>
              <a:pathLst>
                <a:path w="208328" h="623719" extrusionOk="0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/>
              <a:ahLst/>
              <a:cxnLst/>
              <a:rect l="l" t="t" r="r" b="b"/>
              <a:pathLst>
                <a:path w="372195" h="242628" extrusionOk="0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/>
              <a:ahLst/>
              <a:cxnLst/>
              <a:rect l="l" t="t" r="r" b="b"/>
              <a:pathLst>
                <a:path w="57163" h="53352" extrusionOk="0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/>
              <a:ahLst/>
              <a:cxnLst/>
              <a:rect l="l" t="t" r="r" b="b"/>
              <a:pathLst>
                <a:path w="903178" h="3481905" extrusionOk="0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/>
              <a:ahLst/>
              <a:cxnLst/>
              <a:rect l="l" t="t" r="r" b="b"/>
              <a:pathLst>
                <a:path w="734229" h="483986" extrusionOk="0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rgbClr val="930A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/>
              <a:ahLst/>
              <a:cxnLst/>
              <a:rect l="l" t="t" r="r" b="b"/>
              <a:pathLst>
                <a:path w="350600" h="2872159" extrusionOk="0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/>
              <a:ahLst/>
              <a:cxnLst/>
              <a:rect l="l" t="t" r="r" b="b"/>
              <a:pathLst>
                <a:path w="561469" h="496689" extrusionOk="0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/>
              <a:ahLst/>
              <a:cxnLst/>
              <a:rect l="l" t="t" r="r" b="b"/>
              <a:pathLst>
                <a:path w="72406" h="73677" extrusionOk="0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/>
              <a:ahLst/>
              <a:cxnLst/>
              <a:rect l="l" t="t" r="r" b="b"/>
              <a:pathLst>
                <a:path w="19054" h="7621" extrusionOk="0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/>
              <a:ahLst/>
              <a:cxnLst/>
              <a:rect l="l" t="t" r="r" b="b"/>
              <a:pathLst>
                <a:path w="29216" h="25406" extrusionOk="0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/>
              <a:ahLst/>
              <a:cxnLst/>
              <a:rect l="l" t="t" r="r" b="b"/>
              <a:pathLst>
                <a:path w="21595" h="301062" extrusionOk="0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/>
              <a:ahLst/>
              <a:cxnLst/>
              <a:rect l="l" t="t" r="r" b="b"/>
              <a:pathLst>
                <a:path w="2858" h="10162" extrusionOk="0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/>
              <a:ahLst/>
              <a:cxnLst/>
              <a:rect l="l" t="t" r="r" b="b"/>
              <a:pathLst>
                <a:path w="349330" h="299792" extrusionOk="0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/>
              <a:ahLst/>
              <a:cxnLst/>
              <a:rect l="l" t="t" r="r" b="b"/>
              <a:pathLst>
                <a:path w="246767" h="85110" extrusionOk="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/>
              <a:ahLst/>
              <a:cxnLst/>
              <a:rect l="l" t="t" r="r" b="b"/>
              <a:pathLst>
                <a:path w="19054" h="1189005" extrusionOk="0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/>
              <a:ahLst/>
              <a:cxnLst/>
              <a:rect l="l" t="t" r="r" b="b"/>
              <a:pathLst>
                <a:path w="50811" h="45731" extrusionOk="0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/>
              <a:ahLst/>
              <a:cxnLst/>
              <a:rect l="l" t="t" r="r" b="b"/>
              <a:pathLst>
                <a:path w="20324" h="304873" extrusionOk="0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/>
              <a:ahLst/>
              <a:cxnLst/>
              <a:rect l="l" t="t" r="r" b="b"/>
              <a:pathLst>
                <a:path w="1270" h="12703" extrusionOk="0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/>
              <a:ahLst/>
              <a:cxnLst/>
              <a:rect l="l" t="t" r="r" b="b"/>
              <a:pathLst>
                <a:path w="279464" h="235006" extrusionOk="0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/>
              <a:ahLst/>
              <a:cxnLst/>
              <a:rect l="l" t="t" r="r" b="b"/>
              <a:pathLst>
                <a:path w="636416" h="208330" extrusionOk="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/>
              <a:ahLst/>
              <a:cxnLst/>
              <a:rect l="l" t="t" r="r" b="b"/>
              <a:pathLst>
                <a:path w="654200" h="188004" extrusionOk="0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/>
              <a:ahLst/>
              <a:cxnLst/>
              <a:rect l="l" t="t" r="r" b="b"/>
              <a:pathLst>
                <a:path w="34628" h="21595" extrusionOk="0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/>
              <a:ahLst/>
              <a:cxnLst/>
              <a:rect l="l" t="t" r="r" b="b"/>
              <a:pathLst>
                <a:path w="1679327" h="414119" extrusionOk="0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/>
              <a:ahLst/>
              <a:cxnLst/>
              <a:rect l="l" t="t" r="r" b="b"/>
              <a:pathLst>
                <a:path w="170219" h="2169680" extrusionOk="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/>
              <a:ahLst/>
              <a:cxnLst/>
              <a:rect l="l" t="t" r="r" b="b"/>
              <a:pathLst>
                <a:path w="20324" h="1191545" extrusionOk="0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/>
              <a:ahLst/>
              <a:cxnLst/>
              <a:rect l="l" t="t" r="r" b="b"/>
              <a:pathLst>
                <a:path w="63514" h="546231" extrusionOk="0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/>
              <a:ahLst/>
              <a:cxnLst/>
              <a:rect l="l" t="t" r="r" b="b"/>
              <a:pathLst>
                <a:path w="100353" h="68085" extrusionOk="0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/>
              <a:ahLst/>
              <a:cxnLst/>
              <a:rect l="l" t="t" r="r" b="b"/>
              <a:pathLst>
                <a:path w="17784" h="19054" extrusionOk="0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/>
              <a:ahLst/>
              <a:cxnLst/>
              <a:rect l="l" t="t" r="r" b="b"/>
              <a:pathLst>
                <a:path w="21595" h="22865" extrusionOk="0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/>
              <a:ahLst/>
              <a:cxnLst/>
              <a:rect l="l" t="t" r="r" b="b"/>
              <a:pathLst>
                <a:path w="22865" h="647855" extrusionOk="0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/>
              <a:ahLst/>
              <a:cxnLst/>
              <a:rect l="l" t="t" r="r" b="b"/>
              <a:pathLst>
                <a:path w="74947" h="36838" extrusionOk="0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/>
              <a:ahLst/>
              <a:cxnLst/>
              <a:rect l="l" t="t" r="r" b="b"/>
              <a:pathLst>
                <a:path w="323924" h="256601" extrusionOk="0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 extrusionOk="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/>
              <a:ahLst/>
              <a:cxnLst/>
              <a:rect l="l" t="t" r="r" b="b"/>
              <a:pathLst>
                <a:path w="1270" h="12703" extrusionOk="0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/>
              <a:ahLst/>
              <a:cxnLst/>
              <a:rect l="l" t="t" r="r" b="b"/>
              <a:pathLst>
                <a:path w="1270" h="12703" extrusionOk="0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/>
              <a:ahLst/>
              <a:cxnLst/>
              <a:rect l="l" t="t" r="r" b="b"/>
              <a:pathLst>
                <a:path w="57163" h="431903" extrusionOk="0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/>
              <a:ahLst/>
              <a:cxnLst/>
              <a:rect l="l" t="t" r="r" b="b"/>
              <a:pathLst>
                <a:path w="12702" h="564" extrusionOk="0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/>
              <a:ahLst/>
              <a:cxnLst/>
              <a:rect l="l" t="t" r="r" b="b"/>
              <a:pathLst>
                <a:path w="396331" h="298521" extrusionOk="0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/>
              <a:ahLst/>
              <a:cxnLst/>
              <a:rect l="l" t="t" r="r" b="b"/>
              <a:pathLst>
                <a:path w="60974" h="494148" extrusionOk="0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/>
              <a:ahLst/>
              <a:cxnLst/>
              <a:rect l="l" t="t" r="r" b="b"/>
              <a:pathLst>
                <a:path w="12702" h="952" extrusionOk="0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/>
              <a:ahLst/>
              <a:cxnLst/>
              <a:rect l="l" t="t" r="r" b="b"/>
              <a:pathLst>
                <a:path w="148624" h="1356685" extrusionOk="0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/>
              <a:ahLst/>
              <a:cxnLst/>
              <a:rect l="l" t="t" r="r" b="b"/>
              <a:pathLst>
                <a:path w="877772" h="633882" extrusionOk="0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/>
              <a:ahLst/>
              <a:cxnLst/>
              <a:rect l="l" t="t" r="r" b="b"/>
              <a:pathLst>
                <a:path w="177841" h="71137" extrusionOk="0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/>
              <a:ahLst/>
              <a:cxnLst/>
              <a:rect l="l" t="t" r="r" b="b"/>
              <a:pathLst>
                <a:path w="50811" h="442630" extrusionOk="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/>
              <a:ahLst/>
              <a:cxnLst/>
              <a:rect l="l" t="t" r="r" b="b"/>
              <a:pathLst>
                <a:path w="19054" h="58433" extrusionOk="0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/>
              <a:ahLst/>
              <a:cxnLst/>
              <a:rect l="l" t="t" r="r" b="b"/>
              <a:pathLst>
                <a:path w="564" h="12703" extrusionOk="0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/>
              <a:ahLst/>
              <a:cxnLst/>
              <a:rect l="l" t="t" r="r" b="b"/>
              <a:pathLst>
                <a:path w="58433" h="30487" extrusionOk="0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/>
              <a:ahLst/>
              <a:cxnLst/>
              <a:rect l="l" t="t" r="r" b="b"/>
              <a:pathLst>
                <a:path w="66055" h="1159788" extrusionOk="0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/>
              <a:ahLst/>
              <a:cxnLst/>
              <a:rect l="l" t="t" r="r" b="b"/>
              <a:pathLst>
                <a:path w="626254" h="580529" extrusionOk="0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/>
              <a:ahLst/>
              <a:cxnLst/>
              <a:rect l="l" t="t" r="r" b="b"/>
              <a:pathLst>
                <a:path w="33027" h="580529" extrusionOk="0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/>
              <a:ahLst/>
              <a:cxnLst/>
              <a:rect l="l" t="t" r="r" b="b"/>
              <a:pathLst>
                <a:path w="72406" h="36838" extrusionOk="0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/>
              <a:ahLst/>
              <a:cxnLst/>
              <a:rect l="l" t="t" r="r" b="b"/>
              <a:pathLst>
                <a:path w="26676" h="1190275" extrusionOk="0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/>
              <a:ahLst/>
              <a:cxnLst/>
              <a:rect l="l" t="t" r="r" b="b"/>
              <a:pathLst>
                <a:path w="15243" h="12703" extrusionOk="0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/>
              <a:ahLst/>
              <a:cxnLst/>
              <a:rect l="l" t="t" r="r" b="b"/>
              <a:pathLst>
                <a:path w="646579" h="203579" extrusionOk="0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/>
              <a:ahLst/>
              <a:cxnLst/>
              <a:rect l="l" t="t" r="r" b="b"/>
              <a:pathLst>
                <a:path w="1971494" h="641503" extrusionOk="0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/>
              <a:ahLst/>
              <a:cxnLst/>
              <a:rect l="l" t="t" r="r" b="b"/>
              <a:pathLst>
                <a:path w="48271" h="30487" extrusionOk="0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/>
              <a:ahLst/>
              <a:cxnLst/>
              <a:rect l="l" t="t" r="r" b="b"/>
              <a:pathLst>
                <a:path w="34628" h="23195" extrusionOk="0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/>
              <a:ahLst/>
              <a:cxnLst/>
              <a:rect l="l" t="t" r="r" b="b"/>
              <a:pathLst>
                <a:path w="1453691" h="485732" extrusionOk="0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/>
              <a:ahLst/>
              <a:cxnLst/>
              <a:rect l="l" t="t" r="r" b="b"/>
              <a:pathLst>
                <a:path w="384898" h="124490" extrusionOk="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/>
              <a:ahLst/>
              <a:cxnLst/>
              <a:rect l="l" t="t" r="r" b="b"/>
              <a:pathLst>
                <a:path w="141002" h="58433" extrusionOk="0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/>
              <a:ahLst/>
              <a:cxnLst/>
              <a:rect l="l" t="t" r="r" b="b"/>
              <a:pathLst>
                <a:path w="20324" h="143544" extrusionOk="0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/>
              <a:ahLst/>
              <a:cxnLst/>
              <a:rect l="l" t="t" r="r" b="b"/>
              <a:pathLst>
                <a:path w="519549" h="442066" extrusionOk="0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/>
              <a:ahLst/>
              <a:cxnLst/>
              <a:rect l="l" t="t" r="r" b="b"/>
              <a:pathLst>
                <a:path w="952" h="564" extrusionOk="0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/>
              <a:ahLst/>
              <a:cxnLst/>
              <a:rect l="l" t="t" r="r" b="b"/>
              <a:pathLst>
                <a:path w="25405" h="94002" extrusionOk="0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/>
              <a:ahLst/>
              <a:cxnLst/>
              <a:rect l="l" t="t" r="r" b="b"/>
              <a:pathLst>
                <a:path w="398078" h="153706" extrusionOk="0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/>
              <a:ahLst/>
              <a:cxnLst/>
              <a:rect l="l" t="t" r="r" b="b"/>
              <a:pathLst>
                <a:path w="16513" h="16513" extrusionOk="0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/>
              <a:ahLst/>
              <a:cxnLst/>
              <a:rect l="l" t="t" r="r" b="b"/>
              <a:pathLst>
                <a:path w="621173" h="510777" extrusionOk="0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/>
              <a:ahLst/>
              <a:cxnLst/>
              <a:rect l="l" t="t" r="r" b="b"/>
              <a:pathLst>
                <a:path w="223571" h="127030" extrusionOk="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/>
              <a:ahLst/>
              <a:cxnLst/>
              <a:rect l="l" t="t" r="r" b="b"/>
              <a:pathLst>
                <a:path w="421788" h="227860" extrusionOk="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/>
              <a:ahLst/>
              <a:cxnLst/>
              <a:rect l="l" t="t" r="r" b="b"/>
              <a:pathLst>
                <a:path w="349330" h="95272" extrusionOk="0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/>
              <a:ahLst/>
              <a:cxnLst/>
              <a:rect l="l" t="t" r="r" b="b"/>
              <a:pathLst>
                <a:path w="425230" h="142604" extrusionOk="0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/>
              <a:ahLst/>
              <a:cxnLst/>
              <a:rect l="l" t="t" r="r" b="b"/>
              <a:pathLst>
                <a:path w="635146" h="574703" extrusionOk="0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/>
              <a:ahLst/>
              <a:cxnLst/>
              <a:rect l="l" t="t" r="r" b="b"/>
              <a:pathLst>
                <a:path w="628795" h="524199" extrusionOk="0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/>
              <a:ahLst/>
              <a:cxnLst/>
              <a:rect l="l" t="t" r="r" b="b"/>
              <a:pathLst>
                <a:path w="623713" h="185962" extrusionOk="0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/>
              <a:ahLst/>
              <a:cxnLst/>
              <a:rect l="l" t="t" r="r" b="b"/>
              <a:pathLst>
                <a:path w="402682" h="115597" extrusionOk="0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/>
              <a:ahLst/>
              <a:cxnLst/>
              <a:rect l="l" t="t" r="r" b="b"/>
              <a:pathLst>
                <a:path w="414115" h="240087" extrusionOk="0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 extrusionOk="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/>
              <a:ahLst/>
              <a:cxnLst/>
              <a:rect l="l" t="t" r="r" b="b"/>
              <a:pathLst>
                <a:path w="77737" h="651915" extrusionOk="0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/>
              <a:ahLst/>
              <a:cxnLst/>
              <a:rect l="l" t="t" r="r" b="b"/>
              <a:pathLst>
                <a:path w="243896" h="2811184" extrusionOk="0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/>
              <a:ahLst/>
              <a:cxnLst/>
              <a:rect l="l" t="t" r="r" b="b"/>
              <a:pathLst>
                <a:path w="19054" h="56142" extrusionOk="0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/>
              <a:ahLst/>
              <a:cxnLst/>
              <a:rect l="l" t="t" r="r" b="b"/>
              <a:pathLst>
                <a:path w="241355" h="67326" extrusionOk="0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/>
              <a:ahLst/>
              <a:cxnLst/>
              <a:rect l="l" t="t" r="r" b="b"/>
              <a:pathLst>
                <a:path w="1270" h="12703" extrusionOk="0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/>
              <a:ahLst/>
              <a:cxnLst/>
              <a:rect l="l" t="t" r="r" b="b"/>
              <a:pathLst>
                <a:path w="762175" h="442066" extrusionOk="0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/>
              <a:ahLst/>
              <a:cxnLst/>
              <a:rect l="l" t="t" r="r" b="b"/>
              <a:pathLst>
                <a:path w="217220" h="58434" extrusionOk="0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/>
              <a:ahLst/>
              <a:cxnLst/>
              <a:rect l="l" t="t" r="r" b="b"/>
              <a:pathLst>
                <a:path w="57163" h="45730" extrusionOk="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/>
              <a:ahLst/>
              <a:cxnLst/>
              <a:rect l="l" t="t" r="r" b="b"/>
              <a:pathLst>
                <a:path w="430629" h="106705" extrusionOk="0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/>
              <a:ahLst/>
              <a:cxnLst/>
              <a:rect l="l" t="t" r="r" b="b"/>
              <a:pathLst>
                <a:path w="12702" h="952" extrusionOk="0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/>
              <a:ahLst/>
              <a:cxnLst/>
              <a:rect l="l" t="t" r="r" b="b"/>
              <a:pathLst>
                <a:path w="356158" h="201978" extrusionOk="0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/>
              <a:ahLst/>
              <a:cxnLst/>
              <a:rect l="l" t="t" r="r" b="b"/>
              <a:pathLst>
                <a:path w="22916" h="16514" extrusionOk="0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/>
              <a:ahLst/>
              <a:cxnLst/>
              <a:rect l="l" t="t" r="r" b="b"/>
              <a:pathLst>
                <a:path w="100353" h="1535798" extrusionOk="0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/>
              <a:ahLst/>
              <a:cxnLst/>
              <a:rect l="l" t="t" r="r" b="b"/>
              <a:pathLst>
                <a:path w="120677" h="1269034" extrusionOk="0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 extrusionOk="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/>
              <a:ahLst/>
              <a:cxnLst/>
              <a:rect l="l" t="t" r="r" b="b"/>
              <a:pathLst>
                <a:path w="49541" h="467472" extrusionOk="0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/>
              <a:ahLst/>
              <a:cxnLst/>
              <a:rect l="l" t="t" r="r" b="b"/>
              <a:pathLst>
                <a:path w="128299" h="4305063" extrusionOk="0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/>
              <a:ahLst/>
              <a:cxnLst/>
              <a:rect l="l" t="t" r="r" b="b"/>
              <a:pathLst>
                <a:path w="37791" h="1183924" extrusionOk="0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/>
              <a:ahLst/>
              <a:cxnLst/>
              <a:rect l="l" t="t" r="r" b="b"/>
              <a:pathLst>
                <a:path w="647849" h="503541" extrusionOk="0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/>
              <a:ahLst/>
              <a:cxnLst/>
              <a:rect l="l" t="t" r="r" b="b"/>
              <a:pathLst>
                <a:path w="268031" h="100354" extrusionOk="0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/>
              <a:ahLst/>
              <a:cxnLst/>
              <a:rect l="l" t="t" r="r" b="b"/>
              <a:pathLst>
                <a:path w="200706" h="134652" extrusionOk="0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/>
              <a:ahLst/>
              <a:cxnLst/>
              <a:rect l="l" t="t" r="r" b="b"/>
              <a:pathLst>
                <a:path w="12702" h="952" extrusionOk="0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/>
              <a:ahLst/>
              <a:cxnLst/>
              <a:rect l="l" t="t" r="r" b="b"/>
              <a:pathLst>
                <a:path w="22865" h="134652" extrusionOk="0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/>
              <a:ahLst/>
              <a:cxnLst/>
              <a:rect l="l" t="t" r="r" b="b"/>
              <a:pathLst>
                <a:path w="651660" h="248979" extrusionOk="0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/>
              <a:ahLst/>
              <a:cxnLst/>
              <a:rect l="l" t="t" r="r" b="b"/>
              <a:pathLst>
                <a:path w="514968" h="386172" extrusionOk="0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/>
              <a:ahLst/>
              <a:cxnLst/>
              <a:rect l="l" t="t" r="r" b="b"/>
              <a:pathLst>
                <a:path w="35568" h="33028" extrusionOk="0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/>
              <a:ahLst/>
              <a:cxnLst/>
              <a:rect l="l" t="t" r="r" b="b"/>
              <a:pathLst>
                <a:path w="564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/>
              <a:ahLst/>
              <a:cxnLst/>
              <a:rect l="l" t="t" r="r" b="b"/>
              <a:pathLst>
                <a:path w="12702" h="13973" extrusionOk="0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/>
              <a:ahLst/>
              <a:cxnLst/>
              <a:rect l="l" t="t" r="r" b="b"/>
              <a:pathLst>
                <a:path w="12702" h="953" extrusionOk="0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/>
              <a:ahLst/>
              <a:cxnLst/>
              <a:rect l="l" t="t" r="r" b="b"/>
              <a:pathLst>
                <a:path w="1270" h="1269" extrusionOk="0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/>
              <a:ahLst/>
              <a:cxnLst/>
              <a:rect l="l" t="t" r="r" b="b"/>
              <a:pathLst>
                <a:path w="194406" h="147407" extrusionOk="0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/>
              <a:ahLst/>
              <a:cxnLst/>
              <a:rect l="l" t="t" r="r" b="b"/>
              <a:pathLst>
                <a:path w="16513" h="24135" extrusionOk="0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/>
              <a:ahLst/>
              <a:cxnLst/>
              <a:rect l="l" t="t" r="r" b="b"/>
              <a:pathLst>
                <a:path w="619903" h="454768" extrusionOk="0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/>
              <a:ahLst/>
              <a:cxnLst/>
              <a:rect l="l" t="t" r="r" b="b"/>
              <a:pathLst>
                <a:path w="12702" h="952" extrusionOk="0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/>
              <a:ahLst/>
              <a:cxnLst/>
              <a:rect l="l" t="t" r="r" b="b"/>
              <a:pathLst>
                <a:path w="650389" h="250250" extrusionOk="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/>
              <a:ahLst/>
              <a:cxnLst/>
              <a:rect l="l" t="t" r="r" b="b"/>
              <a:pathLst>
                <a:path w="1270" h="1269" extrusionOk="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/>
              <a:ahLst/>
              <a:cxnLst/>
              <a:rect l="l" t="t" r="r" b="b"/>
              <a:pathLst>
                <a:path w="654200" h="252046" extrusionOk="0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/>
              <a:ahLst/>
              <a:cxnLst/>
              <a:rect l="l" t="t" r="r" b="b"/>
              <a:pathLst>
                <a:path w="64467" h="45730" extrusionOk="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/>
              <a:ahLst/>
              <a:cxnLst/>
              <a:rect l="l" t="t" r="r" b="b"/>
              <a:pathLst>
                <a:path w="19054" h="17040" extrusionOk="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/>
              <a:ahLst/>
              <a:cxnLst/>
              <a:rect l="l" t="t" r="r" b="b"/>
              <a:pathLst>
                <a:path w="948908" h="280737" extrusionOk="0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/>
              <a:ahLst/>
              <a:cxnLst/>
              <a:rect l="l" t="t" r="r" b="b"/>
              <a:pathLst>
                <a:path w="109245" h="101624" extrusionOk="0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/>
              <a:ahLst/>
              <a:cxnLst/>
              <a:rect l="l" t="t" r="r" b="b"/>
              <a:pathLst>
                <a:path w="111785" h="82569" extrusionOk="0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/>
              <a:ahLst/>
              <a:cxnLst/>
              <a:rect l="l" t="t" r="r" b="b"/>
              <a:pathLst>
                <a:path w="148624" h="57689" extrusionOk="0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/>
              <a:ahLst/>
              <a:cxnLst/>
              <a:rect l="l" t="t" r="r" b="b"/>
              <a:pathLst>
                <a:path w="952" h="564" extrusionOk="0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/>
              <a:ahLst/>
              <a:cxnLst/>
              <a:rect l="l" t="t" r="r" b="b"/>
              <a:pathLst>
                <a:path w="604659" h="116868" extrusionOk="0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/>
              <a:ahLst/>
              <a:cxnLst/>
              <a:rect l="l" t="t" r="r" b="b"/>
              <a:pathLst>
                <a:path w="12702" h="564" extrusionOk="0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/>
              <a:ahLst/>
              <a:cxnLst/>
              <a:rect l="l" t="t" r="r" b="b"/>
              <a:pathLst>
                <a:path w="602118" h="130841" extrusionOk="0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/>
              <a:ahLst/>
              <a:cxnLst/>
              <a:rect l="l" t="t" r="r" b="b"/>
              <a:pathLst>
                <a:path w="12702" h="564" extrusionOk="0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/>
              <a:ahLst/>
              <a:cxnLst/>
              <a:rect l="l" t="t" r="r" b="b"/>
              <a:pathLst>
                <a:path w="1270" h="12703" extrusionOk="0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/>
              <a:ahLst/>
              <a:cxnLst/>
              <a:rect l="l" t="t" r="r" b="b"/>
              <a:pathLst>
                <a:path w="1110236" h="579259" extrusionOk="0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/>
              <a:ahLst/>
              <a:cxnLst/>
              <a:rect l="l" t="t" r="r" b="b"/>
              <a:pathLst>
                <a:path w="45730" h="470012" extrusionOk="0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/>
              <a:ahLst/>
              <a:cxnLst/>
              <a:rect l="l" t="t" r="r" b="b"/>
              <a:pathLst>
                <a:path w="12702" h="564" extrusionOk="0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/>
              <a:ahLst/>
              <a:cxnLst/>
              <a:rect l="l" t="t" r="r" b="b"/>
              <a:pathLst>
                <a:path w="565280" h="136246" extrusionOk="0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/>
              <a:ahLst/>
              <a:cxnLst/>
              <a:rect l="l" t="t" r="r" b="b"/>
              <a:pathLst>
                <a:path w="151164" h="1985486" extrusionOk="0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/>
              <a:ahLst/>
              <a:cxnLst/>
              <a:rect l="l" t="t" r="r" b="b"/>
              <a:pathLst>
                <a:path w="63514" h="715430" extrusionOk="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/>
              <a:ahLst/>
              <a:cxnLst/>
              <a:rect l="l" t="t" r="r" b="b"/>
              <a:pathLst>
                <a:path w="560198" h="476364" extrusionOk="0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/>
              <a:ahLst/>
              <a:cxnLst/>
              <a:rect l="l" t="t" r="r" b="b"/>
              <a:pathLst>
                <a:path w="12702" h="564" extrusionOk="0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/>
              <a:ahLst/>
              <a:cxnLst/>
              <a:rect l="l" t="t" r="r" b="b"/>
              <a:pathLst>
                <a:path w="80028" h="67326" extrusionOk="0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/>
              <a:ahLst/>
              <a:cxnLst/>
              <a:rect l="l" t="t" r="r" b="b"/>
              <a:pathLst>
                <a:path w="508117" h="406497" extrusionOk="0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/>
              <a:ahLst/>
              <a:cxnLst/>
              <a:rect l="l" t="t" r="r" b="b"/>
              <a:pathLst>
                <a:path w="818068" h="558934" extrusionOk="0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/>
              <a:ahLst/>
              <a:cxnLst/>
              <a:rect l="l" t="t" r="r" b="b"/>
              <a:pathLst>
                <a:path w="180381" h="2953707" extrusionOk="0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/>
              <a:ahLst/>
              <a:cxnLst/>
              <a:rect l="l" t="t" r="r" b="b"/>
              <a:pathLst>
                <a:path w="280734" h="86380" extrusionOk="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/>
              <a:ahLst/>
              <a:cxnLst/>
              <a:rect l="l" t="t" r="r" b="b"/>
              <a:pathLst>
                <a:path w="1270" h="12703" extrusionOk="0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/>
              <a:ahLst/>
              <a:cxnLst/>
              <a:rect l="l" t="t" r="r" b="b"/>
              <a:pathLst>
                <a:path w="12702" h="1269" extrusionOk="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/>
              <a:ahLst/>
              <a:cxnLst/>
              <a:rect l="l" t="t" r="r" b="b"/>
              <a:pathLst>
                <a:path w="118137" h="2809914" extrusionOk="0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/>
              <a:ahLst/>
              <a:cxnLst/>
              <a:rect l="l" t="t" r="r" b="b"/>
              <a:pathLst>
                <a:path w="99082" h="2825157" extrusionOk="0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/>
              <a:ahLst/>
              <a:cxnLst/>
              <a:rect l="l" t="t" r="r" b="b"/>
              <a:pathLst>
                <a:path w="952" h="564" extrusionOk="0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/>
              <a:ahLst/>
              <a:cxnLst/>
              <a:rect l="l" t="t" r="r" b="b"/>
              <a:pathLst>
                <a:path w="1270" h="1269" extrusionOk="0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/>
              <a:ahLst/>
              <a:cxnLst/>
              <a:rect l="l" t="t" r="r" b="b"/>
              <a:pathLst>
                <a:path w="506846" h="415389" extrusionOk="0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/>
              <a:ahLst/>
              <a:cxnLst/>
              <a:rect l="l" t="t" r="r" b="b"/>
              <a:pathLst>
                <a:path w="33027" h="514473" extrusionOk="0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/>
              <a:ahLst/>
              <a:cxnLst/>
              <a:rect l="l" t="t" r="r" b="b"/>
              <a:pathLst>
                <a:path w="952" h="12703" extrusionOk="0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/>
              <a:ahLst/>
              <a:cxnLst/>
              <a:rect l="l" t="t" r="r" b="b"/>
              <a:pathLst>
                <a:path w="579253" h="362036" extrusionOk="0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/>
              <a:ahLst/>
              <a:cxnLst/>
              <a:rect l="l" t="t" r="r" b="b"/>
              <a:pathLst>
                <a:path w="1270" h="12703" extrusionOk="0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/>
              <a:ahLst/>
              <a:cxnLst/>
              <a:rect l="l" t="t" r="r" b="b"/>
              <a:pathLst>
                <a:path w="30963" h="22071" extrusionOk="0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/>
              <a:ahLst/>
              <a:cxnLst/>
              <a:rect l="l" t="t" r="r" b="b"/>
              <a:pathLst>
                <a:path w="275653" h="103751" extrusionOk="0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/>
              <a:ahLst/>
              <a:cxnLst/>
              <a:rect l="l" t="t" r="r" b="b"/>
              <a:pathLst>
                <a:path w="273571" h="109245" extrusionOk="0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/>
              <a:ahLst/>
              <a:cxnLst/>
              <a:rect l="l" t="t" r="r" b="b"/>
              <a:pathLst>
                <a:path w="62244" h="555123" extrusionOk="0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/>
              <a:ahLst/>
              <a:cxnLst/>
              <a:rect l="l" t="t" r="r" b="b"/>
              <a:pathLst>
                <a:path w="664363" h="250250" extrusionOk="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/>
              <a:ahLst/>
              <a:cxnLst/>
              <a:rect l="l" t="t" r="r" b="b"/>
              <a:pathLst>
                <a:path w="1270" h="126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/>
              <a:ahLst/>
              <a:cxnLst/>
              <a:rect l="l" t="t" r="r" b="b"/>
              <a:pathLst>
                <a:path w="29216" h="297250" extrusionOk="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/>
              <a:ahLst/>
              <a:cxnLst/>
              <a:rect l="l" t="t" r="r" b="b"/>
              <a:pathLst>
                <a:path w="24135" h="158788" extrusionOk="0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/>
              <a:ahLst/>
              <a:cxnLst/>
              <a:rect l="l" t="t" r="r" b="b"/>
              <a:pathLst>
                <a:path w="1270" h="1269" extrusionOk="0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/>
              <a:ahLst/>
              <a:cxnLst/>
              <a:rect l="l" t="t" r="r" b="b"/>
              <a:pathLst>
                <a:path w="12702" h="95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/>
              <a:ahLst/>
              <a:cxnLst/>
              <a:rect l="l" t="t" r="r" b="b"/>
              <a:pathLst>
                <a:path w="16514" h="72407" extrusionOk="0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/>
              <a:ahLst/>
              <a:cxnLst/>
              <a:rect l="l" t="t" r="r" b="b"/>
              <a:pathLst>
                <a:path w="389979" h="160058" extrusionOk="0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/>
              <a:ahLst/>
              <a:cxnLst/>
              <a:rect l="l" t="t" r="r" b="b"/>
              <a:pathLst>
                <a:path w="79234" h="39855" extrusionOk="0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/>
              <a:ahLst/>
              <a:cxnLst/>
              <a:rect l="l" t="t" r="r" b="b"/>
              <a:pathLst>
                <a:path w="22865" h="595772" extrusionOk="0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/>
              <a:ahLst/>
              <a:cxnLst/>
              <a:rect l="l" t="t" r="r" b="b"/>
              <a:pathLst>
                <a:path w="15243" h="30736" extrusionOk="0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/>
              <a:ahLst/>
              <a:cxnLst/>
              <a:rect l="l" t="t" r="r" b="b"/>
              <a:pathLst>
                <a:path w="55892" h="47001" extrusionOk="0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/>
              <a:ahLst/>
              <a:cxnLst/>
              <a:rect l="l" t="t" r="r" b="b"/>
              <a:pathLst>
                <a:path w="7621" h="16514" extrusionOk="0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/>
              <a:ahLst/>
              <a:cxnLst/>
              <a:rect l="l" t="t" r="r" b="b"/>
              <a:pathLst>
                <a:path w="143594" h="97865" extrusionOk="0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/>
              <a:ahLst/>
              <a:cxnLst/>
              <a:rect l="l" t="t" r="r" b="b"/>
              <a:pathLst>
                <a:path w="30486" h="636422" extrusionOk="0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/>
              <a:ahLst/>
              <a:cxnLst/>
              <a:rect l="l" t="t" r="r" b="b"/>
              <a:pathLst>
                <a:path w="30486" h="595772" extrusionOk="0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/>
              <a:ahLst/>
              <a:cxnLst/>
              <a:rect l="l" t="t" r="r" b="b"/>
              <a:pathLst>
                <a:path w="401412" h="132111" extrusionOk="0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/>
              <a:ahLst/>
              <a:cxnLst/>
              <a:rect l="l" t="t" r="r" b="b"/>
              <a:pathLst>
                <a:path w="123218" h="44460" extrusionOk="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/>
              <a:ahLst/>
              <a:cxnLst/>
              <a:rect l="l" t="t" r="r" b="b"/>
              <a:pathLst>
                <a:path w="453971" h="188481" extrusionOk="0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/>
              <a:ahLst/>
              <a:cxnLst/>
              <a:rect l="l" t="t" r="r" b="b"/>
              <a:pathLst>
                <a:path w="148948" h="47001" extrusionOk="0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/>
              <a:ahLst/>
              <a:cxnLst/>
              <a:rect l="l" t="t" r="r" b="b"/>
              <a:pathLst>
                <a:path w="391580" h="96873" extrusionOk="0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/>
              <a:ahLst/>
              <a:cxnLst/>
              <a:rect l="l" t="t" r="r" b="b"/>
              <a:pathLst>
                <a:path w="105765" h="43520" extrusionOk="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/>
              <a:ahLst/>
              <a:cxnLst/>
              <a:rect l="l" t="t" r="r" b="b"/>
              <a:pathLst>
                <a:path w="171489" h="124490" extrusionOk="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/>
              <a:ahLst/>
              <a:cxnLst/>
              <a:rect l="l" t="t" r="r" b="b"/>
              <a:pathLst>
                <a:path w="34349" h="30538" extrusionOk="0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/>
              <a:ahLst/>
              <a:cxnLst/>
              <a:rect l="l" t="t" r="r" b="b"/>
              <a:pathLst>
                <a:path w="1270" h="12703" extrusionOk="0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/>
              <a:ahLst/>
              <a:cxnLst/>
              <a:rect l="l" t="t" r="r" b="b"/>
              <a:pathLst>
                <a:path w="29216" h="25088" extrusionOk="0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/>
              <a:ahLst/>
              <a:cxnLst/>
              <a:rect l="l" t="t" r="r" b="b"/>
              <a:pathLst>
                <a:path w="39378" h="1352874" extrusionOk="0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/>
              <a:ahLst/>
              <a:cxnLst/>
              <a:rect l="l" t="t" r="r" b="b"/>
              <a:pathLst>
                <a:path w="64784" h="2714641" extrusionOk="0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/>
              <a:ahLst/>
              <a:cxnLst/>
              <a:rect l="l" t="t" r="r" b="b"/>
              <a:pathLst>
                <a:path w="77487" h="1581529" extrusionOk="0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/>
              <a:ahLst/>
              <a:cxnLst/>
              <a:rect l="l" t="t" r="r" b="b"/>
              <a:pathLst>
                <a:path w="22865" h="403956" extrusionOk="0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/>
              <a:ahLst/>
              <a:cxnLst/>
              <a:rect l="l" t="t" r="r" b="b"/>
              <a:pathLst>
                <a:path w="28195" h="127030" extrusionOk="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/>
              <a:ahLst/>
              <a:cxnLst/>
              <a:rect l="l" t="t" r="r" b="b"/>
              <a:pathLst>
                <a:path w="193084" h="59704" extrusionOk="0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/>
              <a:ahLst/>
              <a:cxnLst/>
              <a:rect l="l" t="t" r="r" b="b"/>
              <a:pathLst>
                <a:path w="598308" h="166936" extrusionOk="0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/>
              <a:ahLst/>
              <a:cxnLst/>
              <a:rect l="l" t="t" r="r" b="b"/>
              <a:pathLst>
                <a:path w="12702" h="564" extrusionOk="0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/>
              <a:ahLst/>
              <a:cxnLst/>
              <a:rect l="l" t="t" r="r" b="b"/>
              <a:pathLst>
                <a:path w="356012" h="103891" extrusionOk="0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/>
              <a:ahLst/>
              <a:cxnLst/>
              <a:rect l="l" t="t" r="r" b="b"/>
              <a:pathLst>
                <a:path w="880789" h="443336" extrusionOk="0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/>
              <a:ahLst/>
              <a:cxnLst/>
              <a:rect l="l" t="t" r="r" b="b"/>
              <a:pathLst>
                <a:path w="260886" h="136398" extrusionOk="0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 extrusionOk="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/>
              <a:ahLst/>
              <a:cxnLst/>
              <a:rect l="l" t="t" r="r" b="b"/>
              <a:pathLst>
                <a:path w="952" h="2540" extrusionOk="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/>
              <a:ahLst/>
              <a:cxnLst/>
              <a:rect l="l" t="t" r="r" b="b"/>
              <a:pathLst>
                <a:path w="16513" h="44460" extrusionOk="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/>
              <a:ahLst/>
              <a:cxnLst/>
              <a:rect l="l" t="t" r="r" b="b"/>
              <a:pathLst>
                <a:path w="43189" h="652936" extrusionOk="0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/>
              <a:ahLst/>
              <a:cxnLst/>
              <a:rect l="l" t="t" r="r" b="b"/>
              <a:pathLst>
                <a:path w="19054" h="59704" extrusionOk="0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/>
              <a:ahLst/>
              <a:cxnLst/>
              <a:rect l="l" t="t" r="r" b="b"/>
              <a:pathLst>
                <a:path w="63763" h="653185" extrusionOk="0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/>
              <a:ahLst/>
              <a:cxnLst/>
              <a:rect l="l" t="t" r="r" b="b"/>
              <a:pathLst>
                <a:path w="63514" h="32088" extrusionOk="0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/>
              <a:ahLst/>
              <a:cxnLst/>
              <a:rect l="l" t="t" r="r" b="b"/>
              <a:pathLst>
                <a:path w="1152486" h="397688" extrusionOk="0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/>
              <a:ahLst/>
              <a:cxnLst/>
              <a:rect l="l" t="t" r="r" b="b"/>
              <a:pathLst>
                <a:path w="778689" h="268034" extrusionOk="0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/>
              <a:ahLst/>
              <a:cxnLst/>
              <a:rect l="l" t="t" r="r" b="b"/>
              <a:pathLst>
                <a:path w="272173" h="93062" extrusionOk="0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/>
              <a:ahLst/>
              <a:cxnLst/>
              <a:rect l="l" t="t" r="r" b="b"/>
              <a:pathLst>
                <a:path w="255989" h="85771" extrusionOk="0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/>
              <a:ahLst/>
              <a:cxnLst/>
              <a:rect l="l" t="t" r="r" b="b"/>
              <a:pathLst>
                <a:path w="150225" h="56223" extrusionOk="0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/>
              <a:ahLst/>
              <a:cxnLst/>
              <a:rect l="l" t="t" r="r" b="b"/>
              <a:pathLst>
                <a:path w="185793" h="65283" extrusionOk="0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/>
              <a:ahLst/>
              <a:cxnLst/>
              <a:rect l="l" t="t" r="r" b="b"/>
              <a:pathLst>
                <a:path w="259139" h="92732" extrusionOk="0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/>
              <a:ahLst/>
              <a:cxnLst/>
              <a:rect l="l" t="t" r="r" b="b"/>
              <a:pathLst>
                <a:path w="54013" h="25882" extrusionOk="0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/>
              <a:ahLst/>
              <a:cxnLst/>
              <a:rect l="l" t="t" r="r" b="b"/>
              <a:pathLst>
                <a:path w="25405" h="284548" extrusionOk="0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/>
              <a:ahLst/>
              <a:cxnLst/>
              <a:rect l="l" t="t" r="r" b="b"/>
              <a:pathLst>
                <a:path w="48271" h="838401" extrusionOk="0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/>
              <a:ahLst/>
              <a:cxnLst/>
              <a:rect l="l" t="t" r="r" b="b"/>
              <a:pathLst>
                <a:path w="18033" h="34298" extrusionOk="0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/>
              <a:ahLst/>
              <a:cxnLst/>
              <a:rect l="l" t="t" r="r" b="b"/>
              <a:pathLst>
                <a:path w="72406" h="642774" extrusionOk="0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/>
              <a:ahLst/>
              <a:cxnLst/>
              <a:rect l="l" t="t" r="r" b="b"/>
              <a:pathLst>
                <a:path w="229922" h="153706" extrusionOk="0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/>
              <a:ahLst/>
              <a:cxnLst/>
              <a:rect l="l" t="t" r="r" b="b"/>
              <a:pathLst>
                <a:path w="12754" h="19552" extrusionOk="0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 extrusionOk="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/>
              <a:ahLst/>
              <a:cxnLst/>
              <a:rect l="l" t="t" r="r" b="b"/>
              <a:pathLst>
                <a:path w="140684" h="92732" extrusionOk="0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/>
              <a:ahLst/>
              <a:cxnLst/>
              <a:rect l="l" t="t" r="r" b="b"/>
              <a:pathLst>
                <a:path w="64785" h="670720" extrusionOk="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/>
              <a:ahLst/>
              <a:cxnLst/>
              <a:rect l="l" t="t" r="r" b="b"/>
              <a:pathLst>
                <a:path w="30486" h="566555" extrusionOk="0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/>
              <a:ahLst/>
              <a:cxnLst/>
              <a:rect l="l" t="t" r="r" b="b"/>
              <a:pathLst>
                <a:path w="15243" h="19054" extrusionOk="0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/>
              <a:ahLst/>
              <a:cxnLst/>
              <a:rect l="l" t="t" r="r" b="b"/>
              <a:pathLst>
                <a:path w="15243" h="40649" extrusionOk="0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/>
              <a:ahLst/>
              <a:cxnLst/>
              <a:rect l="l" t="t" r="r" b="b"/>
              <a:pathLst>
                <a:path w="216280" h="81629" extrusionOk="0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/>
              <a:ahLst/>
              <a:cxnLst/>
              <a:rect l="l" t="t" r="r" b="b"/>
              <a:pathLst>
                <a:path w="396661" h="143875" extrusionOk="0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/>
              <a:ahLst/>
              <a:cxnLst/>
              <a:rect l="l" t="t" r="r" b="b"/>
              <a:pathLst>
                <a:path w="57163" h="31757" extrusionOk="0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/>
              <a:ahLst/>
              <a:cxnLst/>
              <a:rect l="l" t="t" r="r" b="b"/>
              <a:pathLst>
                <a:path w="162927" h="60034" extrusionOk="0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/>
              <a:ahLst/>
              <a:cxnLst/>
              <a:rect l="l" t="t" r="r" b="b"/>
              <a:pathLst>
                <a:path w="12702" h="1270" extrusionOk="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/>
              <a:ahLst/>
              <a:cxnLst/>
              <a:rect l="l" t="t" r="r" b="b"/>
              <a:pathLst>
                <a:path w="66304" h="476613" extrusionOk="0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/>
              <a:ahLst/>
              <a:cxnLst/>
              <a:rect l="l" t="t" r="r" b="b"/>
              <a:pathLst>
                <a:path w="650389" h="423011" extrusionOk="0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/>
              <a:ahLst/>
              <a:cxnLst/>
              <a:rect l="l" t="t" r="r" b="b"/>
              <a:pathLst>
                <a:path w="530523" h="341814" extrusionOk="0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/>
              <a:ahLst/>
              <a:cxnLst/>
              <a:rect l="l" t="t" r="r" b="b"/>
              <a:pathLst>
                <a:path w="53601" h="519804" extrusionOk="0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/>
              <a:ahLst/>
              <a:cxnLst/>
              <a:rect l="l" t="t" r="r" b="b"/>
              <a:pathLst>
                <a:path w="62244" h="447147" extrusionOk="0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/>
              <a:ahLst/>
              <a:cxnLst/>
              <a:rect l="l" t="t" r="r" b="b"/>
              <a:pathLst>
                <a:path w="16513" h="74947" extrusionOk="0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/>
              <a:ahLst/>
              <a:cxnLst/>
              <a:rect l="l" t="t" r="r" b="b"/>
              <a:pathLst>
                <a:path w="30486" h="542419" extrusionOk="0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/>
              <a:ahLst/>
              <a:cxnLst/>
              <a:rect l="l" t="t" r="r" b="b"/>
              <a:pathLst>
                <a:path w="33027" h="678342" extrusionOk="0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/>
              <a:ahLst/>
              <a:cxnLst/>
              <a:rect l="l" t="t" r="r" b="b"/>
              <a:pathLst>
                <a:path w="40649" h="942565" extrusionOk="0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/>
              <a:ahLst/>
              <a:cxnLst/>
              <a:rect l="l" t="t" r="r" b="b"/>
              <a:pathLst>
                <a:path w="129819" h="1068326" extrusionOk="0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/>
              <a:ahLst/>
              <a:cxnLst/>
              <a:rect l="l" t="t" r="r" b="b"/>
              <a:pathLst>
                <a:path w="75445" h="576718" extrusionOk="0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/>
              <a:ahLst/>
              <a:cxnLst/>
              <a:rect l="l" t="t" r="r" b="b"/>
              <a:pathLst>
                <a:path w="23114" h="133631" extrusionOk="0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/>
              <a:ahLst/>
              <a:cxnLst/>
              <a:rect l="l" t="t" r="r" b="b"/>
              <a:pathLst>
                <a:path w="30487" h="212141" extrusionOk="0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/>
              <a:ahLst/>
              <a:cxnLst/>
              <a:rect l="l" t="t" r="r" b="b"/>
              <a:pathLst>
                <a:path w="65034" h="655726" extrusionOk="0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/>
              <a:ahLst/>
              <a:cxnLst/>
              <a:rect l="l" t="t" r="r" b="b"/>
              <a:pathLst>
                <a:path w="62244" h="629050" extrusionOk="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/>
              <a:ahLst/>
              <a:cxnLst/>
              <a:rect l="l" t="t" r="r" b="b"/>
              <a:pathLst>
                <a:path w="175300" h="2201687" extrusionOk="0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/>
              <a:ahLst/>
              <a:cxnLst/>
              <a:rect l="l" t="t" r="r" b="b"/>
              <a:pathLst>
                <a:path w="99662" h="41646" extrusionOk="0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/>
              <a:ahLst/>
              <a:cxnLst/>
              <a:rect l="l" t="t" r="r" b="b"/>
              <a:pathLst>
                <a:path w="361239" h="194039" extrusionOk="0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/>
              <a:ahLst/>
              <a:cxnLst/>
              <a:rect l="l" t="t" r="r" b="b"/>
              <a:pathLst>
                <a:path w="20822" h="72407" extrusionOk="0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/>
              <a:ahLst/>
              <a:cxnLst/>
              <a:rect l="l" t="t" r="r" b="b"/>
              <a:pathLst>
                <a:path w="113716" h="40980" extrusionOk="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/>
              <a:ahLst/>
              <a:cxnLst/>
              <a:rect l="l" t="t" r="r" b="b"/>
              <a:pathLst>
                <a:path w="46519" h="24942" extrusionOk="0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/>
              <a:ahLst/>
              <a:cxnLst/>
              <a:rect l="l" t="t" r="r" b="b"/>
              <a:pathLst>
                <a:path w="52331" h="489316" extrusionOk="0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/>
              <a:ahLst/>
              <a:cxnLst/>
              <a:rect l="l" t="t" r="r" b="b"/>
              <a:pathLst>
                <a:path w="353141" h="712641" extrusionOk="0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mparison" type="twoTxTwoObj">
  <p:cSld name="TWO_OBJECTS_WITH_TEXT">
    <p:spTree>
      <p:nvGrpSpPr>
        <p:cNvPr id="1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30"/>
          <p:cNvSpPr/>
          <p:nvPr/>
        </p:nvSpPr>
        <p:spPr>
          <a:xfrm flipH="1">
            <a:off x="-5208" y="5943600"/>
            <a:ext cx="12213592" cy="938212"/>
          </a:xfrm>
          <a:custGeom>
            <a:avLst/>
            <a:gdLst/>
            <a:ahLst/>
            <a:cxnLst/>
            <a:rect l="l" t="t" r="r" b="b"/>
            <a:pathLst>
              <a:path w="12244968" h="938212" extrusionOk="0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104" name="Google Shape;5104;p30"/>
          <p:cNvCxnSpPr/>
          <p:nvPr/>
        </p:nvCxnSpPr>
        <p:spPr>
          <a:xfrm>
            <a:off x="-5208" y="5943600"/>
            <a:ext cx="12213592" cy="421321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05" name="Google Shape;5105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6" name="Google Shape;5106;p3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07" name="Google Shape;5107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4114800" cy="308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marL="914400" lvl="1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marL="1371600" lvl="2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08" name="Google Shape;5108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41148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09" name="Google Shape;5109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4114800" cy="308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marL="914400" lvl="1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marL="1371600" lvl="2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0" name="Google Shape;511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1" name="Google Shape;511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2" name="Google Shape;511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Quadrant">
  <p:cSld name="12_Quadrant">
    <p:spTree>
      <p:nvGrpSpPr>
        <p:cNvPr id="1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4" name="Google Shape;511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5" name="Google Shape;511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6" name="Google Shape;511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7" name="Google Shape;5117;p31"/>
          <p:cNvSpPr txBox="1">
            <a:spLocks noGrp="1"/>
          </p:cNvSpPr>
          <p:nvPr>
            <p:ph type="body" idx="1"/>
          </p:nvPr>
        </p:nvSpPr>
        <p:spPr>
          <a:xfrm>
            <a:off x="5109000" y="2112264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8" name="Google Shape;5118;p31"/>
          <p:cNvSpPr txBox="1">
            <a:spLocks noGrp="1"/>
          </p:cNvSpPr>
          <p:nvPr>
            <p:ph type="body" idx="2"/>
          </p:nvPr>
        </p:nvSpPr>
        <p:spPr>
          <a:xfrm>
            <a:off x="5109000" y="5132470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9" name="Google Shape;5119;p31"/>
          <p:cNvSpPr txBox="1">
            <a:spLocks noGrp="1"/>
          </p:cNvSpPr>
          <p:nvPr>
            <p:ph type="body" idx="3"/>
          </p:nvPr>
        </p:nvSpPr>
        <p:spPr>
          <a:xfrm>
            <a:off x="829445" y="3346704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0" name="Google Shape;5120;p31"/>
          <p:cNvSpPr txBox="1">
            <a:spLocks noGrp="1"/>
          </p:cNvSpPr>
          <p:nvPr>
            <p:ph type="body" idx="4"/>
          </p:nvPr>
        </p:nvSpPr>
        <p:spPr>
          <a:xfrm>
            <a:off x="9362752" y="3346704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121" name="Google Shape;5121;p31"/>
          <p:cNvCxnSpPr/>
          <p:nvPr/>
        </p:nvCxnSpPr>
        <p:spPr>
          <a:xfrm>
            <a:off x="915924" y="3631616"/>
            <a:ext cx="10360152" cy="0"/>
          </a:xfrm>
          <a:prstGeom prst="straightConnector1">
            <a:avLst/>
          </a:prstGeom>
          <a:noFill/>
          <a:ln w="226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2" name="Google Shape;5122;p31"/>
          <p:cNvCxnSpPr/>
          <p:nvPr/>
        </p:nvCxnSpPr>
        <p:spPr>
          <a:xfrm>
            <a:off x="6096000" y="2473690"/>
            <a:ext cx="0" cy="2560320"/>
          </a:xfrm>
          <a:prstGeom prst="straightConnector1">
            <a:avLst/>
          </a:prstGeom>
          <a:noFill/>
          <a:ln w="226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23" name="Google Shape;512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Growth Strategy">
  <p:cSld name="13_Growth Strategy">
    <p:bg>
      <p:bgPr>
        <a:solidFill>
          <a:srgbClr val="FAD4D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p32"/>
          <p:cNvSpPr/>
          <p:nvPr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26" name="Google Shape;5126;p32"/>
          <p:cNvSpPr/>
          <p:nvPr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27" name="Google Shape;5127;p32"/>
          <p:cNvSpPr/>
          <p:nvPr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28" name="Google Shape;5128;p32"/>
          <p:cNvSpPr txBox="1">
            <a:spLocks noGrp="1"/>
          </p:cNvSpPr>
          <p:nvPr>
            <p:ph type="body" idx="1"/>
          </p:nvPr>
        </p:nvSpPr>
        <p:spPr>
          <a:xfrm>
            <a:off x="685799" y="2450592"/>
            <a:ext cx="3200400" cy="256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20600" rIns="91425" bIns="45700" anchor="t" anchorCtr="0">
            <a:noAutofit/>
          </a:bodyPr>
          <a:lstStyle>
            <a:lvl1pPr marL="457200" lvl="0" indent="-2286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9" name="Google Shape;5129;p32"/>
          <p:cNvSpPr txBox="1">
            <a:spLocks noGrp="1"/>
          </p:cNvSpPr>
          <p:nvPr>
            <p:ph type="body" idx="2"/>
          </p:nvPr>
        </p:nvSpPr>
        <p:spPr>
          <a:xfrm>
            <a:off x="4499309" y="2450591"/>
            <a:ext cx="3200400" cy="256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20600" rIns="91425" bIns="45700" anchor="t" anchorCtr="0">
            <a:noAutofit/>
          </a:bodyPr>
          <a:lstStyle>
            <a:lvl1pPr marL="457200" lvl="0" indent="-2286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0" name="Google Shape;5130;p32"/>
          <p:cNvSpPr txBox="1">
            <a:spLocks noGrp="1"/>
          </p:cNvSpPr>
          <p:nvPr>
            <p:ph type="body" idx="3"/>
          </p:nvPr>
        </p:nvSpPr>
        <p:spPr>
          <a:xfrm>
            <a:off x="8333163" y="2450591"/>
            <a:ext cx="3200400" cy="256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20600" rIns="91425" bIns="45700" anchor="t" anchorCtr="0">
            <a:noAutofit/>
          </a:bodyPr>
          <a:lstStyle>
            <a:lvl1pPr marL="457200" lvl="0" indent="-2286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1" name="Google Shape;5131;p32"/>
          <p:cNvSpPr txBox="1">
            <a:spLocks noGrp="1"/>
          </p:cNvSpPr>
          <p:nvPr>
            <p:ph type="body" idx="4"/>
          </p:nvPr>
        </p:nvSpPr>
        <p:spPr>
          <a:xfrm>
            <a:off x="939859" y="3392424"/>
            <a:ext cx="2743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2" name="Google Shape;5132;p32"/>
          <p:cNvSpPr txBox="1"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3" name="Google Shape;5133;p32"/>
          <p:cNvSpPr txBox="1">
            <a:spLocks noGrp="1"/>
          </p:cNvSpPr>
          <p:nvPr>
            <p:ph type="body" idx="5"/>
          </p:nvPr>
        </p:nvSpPr>
        <p:spPr>
          <a:xfrm>
            <a:off x="1572768" y="1389888"/>
            <a:ext cx="9052560" cy="3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4" name="Google Shape;5134;p32"/>
          <p:cNvSpPr txBox="1">
            <a:spLocks noGrp="1"/>
          </p:cNvSpPr>
          <p:nvPr>
            <p:ph type="body" idx="6"/>
          </p:nvPr>
        </p:nvSpPr>
        <p:spPr>
          <a:xfrm>
            <a:off x="4731630" y="3392424"/>
            <a:ext cx="2743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5" name="Google Shape;5135;p32"/>
          <p:cNvSpPr txBox="1">
            <a:spLocks noGrp="1"/>
          </p:cNvSpPr>
          <p:nvPr>
            <p:ph type="body" idx="7"/>
          </p:nvPr>
        </p:nvSpPr>
        <p:spPr>
          <a:xfrm>
            <a:off x="8573439" y="3392424"/>
            <a:ext cx="2743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136" name="Google Shape;5136;p32" descr="abstract colorful illustration of buildings"/>
          <p:cNvGrpSpPr/>
          <p:nvPr/>
        </p:nvGrpSpPr>
        <p:grpSpPr>
          <a:xfrm>
            <a:off x="0" y="4776530"/>
            <a:ext cx="12188952" cy="2078254"/>
            <a:chOff x="0" y="4776530"/>
            <a:chExt cx="12858763" cy="2078254"/>
          </a:xfrm>
        </p:grpSpPr>
        <p:sp>
          <p:nvSpPr>
            <p:cNvPr id="5137" name="Google Shape;5137;p32"/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/>
              <a:ahLst/>
              <a:cxnLst/>
              <a:rect l="l" t="t" r="r" b="b"/>
              <a:pathLst>
                <a:path w="795692" h="330605" extrusionOk="0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8" name="Google Shape;5138;p32"/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/>
              <a:ahLst/>
              <a:cxnLst/>
              <a:rect l="l" t="t" r="r" b="b"/>
              <a:pathLst>
                <a:path w="72883" h="541184" extrusionOk="0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9" name="Google Shape;5139;p32"/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/>
              <a:ahLst/>
              <a:cxnLst/>
              <a:rect l="l" t="t" r="r" b="b"/>
              <a:pathLst>
                <a:path w="39522" h="535960" extrusionOk="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0" name="Google Shape;5140;p32"/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/>
              <a:ahLst/>
              <a:cxnLst/>
              <a:rect l="l" t="t" r="r" b="b"/>
              <a:pathLst>
                <a:path w="23311" h="349894" extrusionOk="0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1" name="Google Shape;5141;p32"/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/>
              <a:ahLst/>
              <a:cxnLst/>
              <a:rect l="l" t="t" r="r" b="b"/>
              <a:pathLst>
                <a:path w="395903" h="72604" extrusionOk="0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rgbClr val="BC660A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2" name="Google Shape;5142;p32"/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/>
              <a:ahLst/>
              <a:cxnLst/>
              <a:rect l="l" t="t" r="r" b="b"/>
              <a:pathLst>
                <a:path w="30010" h="203614" extrusionOk="0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3" name="Google Shape;5143;p32"/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/>
              <a:ahLst/>
              <a:cxnLst/>
              <a:rect l="l" t="t" r="r" b="b"/>
              <a:pathLst>
                <a:path w="260318" h="1016731" extrusionOk="0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4" name="Google Shape;5144;p32"/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/>
              <a:ahLst/>
              <a:cxnLst/>
              <a:rect l="l" t="t" r="r" b="b"/>
              <a:pathLst>
                <a:path w="146839" h="747880" extrusionOk="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5" name="Google Shape;5145;p32"/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/>
              <a:ahLst/>
              <a:cxnLst/>
              <a:rect l="l" t="t" r="r" b="b"/>
              <a:pathLst>
                <a:path w="17685" h="1056516" extrusionOk="0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6" name="Google Shape;5146;p32"/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/>
              <a:ahLst/>
              <a:cxnLst/>
              <a:rect l="l" t="t" r="r" b="b"/>
              <a:pathLst>
                <a:path w="380898" h="1058927" extrusionOk="0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7" name="Google Shape;5147;p32"/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/>
              <a:ahLst/>
              <a:cxnLst/>
              <a:rect l="l" t="t" r="r" b="b"/>
              <a:pathLst>
                <a:path w="15006" h="872058" extrusionOk="0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8" name="Google Shape;5148;p32"/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/>
              <a:ahLst/>
              <a:cxnLst/>
              <a:rect l="l" t="t" r="r" b="b"/>
              <a:pathLst>
                <a:path w="11923" h="874067" extrusionOk="0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9" name="Google Shape;5149;p32"/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/>
              <a:ahLst/>
              <a:cxnLst/>
              <a:rect l="l" t="t" r="r" b="b"/>
              <a:pathLst>
                <a:path w="366562" h="336499" extrusionOk="0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0" name="Google Shape;5150;p32"/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/>
              <a:ahLst/>
              <a:cxnLst/>
              <a:rect l="l" t="t" r="r" b="b"/>
              <a:pathLst>
                <a:path w="377012" h="169991" extrusionOk="0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1" name="Google Shape;5151;p32"/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/>
              <a:ahLst/>
              <a:cxnLst/>
              <a:rect l="l" t="t" r="r" b="b"/>
              <a:pathLst>
                <a:path w="10315" h="2411" extrusionOk="0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2" name="Google Shape;5152;p32"/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/>
              <a:ahLst/>
              <a:cxnLst/>
              <a:rect l="l" t="t" r="r" b="b"/>
              <a:pathLst>
                <a:path w="38852" h="357530" extrusionOk="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3" name="Google Shape;5153;p32"/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/>
              <a:ahLst/>
              <a:cxnLst/>
              <a:rect l="l" t="t" r="r" b="b"/>
              <a:pathLst>
                <a:path w="803" h="292025" extrusionOk="0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4" name="Google Shape;5154;p32"/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/>
              <a:ahLst/>
              <a:cxnLst/>
              <a:rect l="l" t="t" r="r" b="b"/>
              <a:pathLst>
                <a:path w="340169" h="625443" extrusionOk="0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5" name="Google Shape;5155;p32"/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/>
              <a:ahLst/>
              <a:cxnLst/>
              <a:rect l="l" t="t" r="r" b="b"/>
              <a:pathLst>
                <a:path w="104904" h="261483" extrusionOk="0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6" name="Google Shape;5156;p32"/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/>
              <a:ahLst/>
              <a:cxnLst/>
              <a:rect l="l" t="t" r="r" b="b"/>
              <a:pathLst>
                <a:path w="56806" h="261483" extrusionOk="0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7" name="Google Shape;5157;p32"/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/>
              <a:ahLst/>
              <a:cxnLst/>
              <a:rect l="l" t="t" r="r" b="b"/>
              <a:pathLst>
                <a:path w="209540" h="591017" extrusionOk="0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8" name="Google Shape;5158;p32"/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/>
              <a:ahLst/>
              <a:cxnLst/>
              <a:rect l="l" t="t" r="r" b="b"/>
              <a:pathLst>
                <a:path w="184085" h="136234" extrusionOk="0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9" name="Google Shape;5159;p32"/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/>
              <a:ahLst/>
              <a:cxnLst/>
              <a:rect l="l" t="t" r="r" b="b"/>
              <a:pathLst>
                <a:path w="159969" h="499390" extrusionOk="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0" name="Google Shape;5160;p32"/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/>
              <a:ahLst/>
              <a:cxnLst/>
              <a:rect l="l" t="t" r="r" b="b"/>
              <a:pathLst>
                <a:path w="152734" h="21433" extrusionOk="0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1" name="Google Shape;5161;p32"/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/>
              <a:ahLst/>
              <a:cxnLst/>
              <a:rect l="l" t="t" r="r" b="b"/>
              <a:pathLst>
                <a:path w="29475" h="21433" extrusionOk="0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2" name="Google Shape;5162;p32"/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/>
              <a:ahLst/>
              <a:cxnLst/>
              <a:rect l="l" t="t" r="r" b="b"/>
              <a:pathLst>
                <a:path w="71142" h="264564" extrusionOk="0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3" name="Google Shape;5163;p32"/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/>
              <a:ahLst/>
              <a:cxnLst/>
              <a:rect l="l" t="t" r="r" b="b"/>
              <a:pathLst>
                <a:path w="124063" h="270592" extrusionOk="0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4" name="Google Shape;5164;p32"/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/>
              <a:ahLst/>
              <a:cxnLst/>
              <a:rect l="l" t="t" r="r" b="b"/>
              <a:pathLst>
                <a:path w="14871" h="12725" extrusionOk="0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5" name="Google Shape;5165;p32"/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/>
              <a:ahLst/>
              <a:cxnLst/>
              <a:rect l="l" t="t" r="r" b="b"/>
              <a:pathLst>
                <a:path w="33628" h="262555" extrusionOk="0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6" name="Google Shape;5166;p32"/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/>
              <a:ahLst/>
              <a:cxnLst/>
              <a:rect l="l" t="t" r="r" b="b"/>
              <a:pathLst>
                <a:path w="353566" h="262555" extrusionOk="0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7" name="Google Shape;5167;p32"/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/>
              <a:ahLst/>
              <a:cxnLst/>
              <a:rect l="l" t="t" r="r" b="b"/>
              <a:pathLst>
                <a:path w="125536" h="334891" extrusionOk="0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8" name="Google Shape;5168;p32"/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/>
              <a:ahLst/>
              <a:cxnLst/>
              <a:rect l="l" t="t" r="r" b="b"/>
              <a:pathLst>
                <a:path w="335881" h="685992" extrusionOk="0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9" name="Google Shape;5169;p32"/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/>
              <a:ahLst/>
              <a:cxnLst/>
              <a:rect l="l" t="t" r="r" b="b"/>
              <a:pathLst>
                <a:path w="466241" h="267913" extrusionOk="0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dk2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0" name="Google Shape;5170;p32"/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/>
              <a:ahLst/>
              <a:cxnLst/>
              <a:rect l="l" t="t" r="r" b="b"/>
              <a:pathLst>
                <a:path w="101421" h="270592" extrusionOk="0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1" name="Google Shape;5171;p32"/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/>
              <a:ahLst/>
              <a:cxnLst/>
              <a:rect l="l" t="t" r="r" b="b"/>
              <a:pathLst>
                <a:path w="1607" h="334891" extrusionOk="0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2" name="Google Shape;5172;p32"/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/>
              <a:ahLst/>
              <a:cxnLst/>
              <a:rect l="l" t="t" r="r" b="b"/>
              <a:pathLst>
                <a:path w="256700" h="334891" extrusionOk="0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3" name="Google Shape;5173;p32"/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/>
              <a:ahLst/>
              <a:cxnLst/>
              <a:rect l="l" t="t" r="r" b="b"/>
              <a:pathLst>
                <a:path w="32556" h="310779" extrusionOk="0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4" name="Google Shape;5174;p32"/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/>
              <a:ahLst/>
              <a:cxnLst/>
              <a:rect l="l" t="t" r="r" b="b"/>
              <a:pathLst>
                <a:path w="1473" h="625979" extrusionOk="0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5" name="Google Shape;5175;p32"/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/>
              <a:ahLst/>
              <a:cxnLst/>
              <a:rect l="l" t="t" r="r" b="b"/>
              <a:pathLst>
                <a:path w="198554" h="660406" extrusionOk="0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6" name="Google Shape;5176;p32"/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/>
              <a:ahLst/>
              <a:cxnLst/>
              <a:rect l="l" t="t" r="r" b="b"/>
              <a:pathLst>
                <a:path w="42202" h="33489" extrusionOk="0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7" name="Google Shape;5177;p32"/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/>
              <a:ahLst/>
              <a:cxnLst/>
              <a:rect l="l" t="t" r="r" b="b"/>
              <a:pathLst>
                <a:path w="30814" h="33489" extrusionOk="0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8" name="Google Shape;5178;p32"/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/>
              <a:ahLst/>
              <a:cxnLst/>
              <a:rect l="l" t="t" r="r" b="b"/>
              <a:pathLst>
                <a:path w="269026" h="270592" extrusionOk="0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9" name="Google Shape;5179;p32"/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/>
              <a:ahLst/>
              <a:cxnLst/>
              <a:rect l="l" t="t" r="r" b="b"/>
              <a:pathLst>
                <a:path w="492233" h="916397" extrusionOk="0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0" name="Google Shape;5180;p32"/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/>
              <a:ahLst/>
              <a:cxnLst/>
              <a:rect l="l" t="t" r="r" b="b"/>
              <a:pathLst>
                <a:path w="55600" h="915727" extrusionOk="0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1" name="Google Shape;5181;p32"/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/>
              <a:ahLst/>
              <a:cxnLst/>
              <a:rect l="l" t="t" r="r" b="b"/>
              <a:pathLst>
                <a:path w="5224" h="289480" extrusionOk="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2" name="Google Shape;5182;p32"/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/>
              <a:ahLst/>
              <a:cxnLst/>
              <a:rect l="l" t="t" r="r" b="b"/>
              <a:pathLst>
                <a:path w="134" h="287203" extrusionOk="0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3" name="Google Shape;5183;p32"/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/>
              <a:ahLst/>
              <a:cxnLst/>
              <a:rect l="l" t="t" r="r" b="b"/>
              <a:pathLst>
                <a:path w="431005" h="320826" extrusionOk="0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4" name="Google Shape;5184;p32"/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/>
              <a:ahLst/>
              <a:cxnLst/>
              <a:rect l="l" t="t" r="r" b="b"/>
              <a:pathLst>
                <a:path w="327172" h="468848" extrusionOk="0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5" name="Google Shape;5185;p32"/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/>
              <a:ahLst/>
              <a:cxnLst/>
              <a:rect l="l" t="t" r="r" b="b"/>
              <a:pathLst>
                <a:path w="20900" h="324844" extrusionOk="0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6" name="Google Shape;5186;p32"/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/>
              <a:ahLst/>
              <a:cxnLst/>
              <a:rect l="l" t="t" r="r" b="b"/>
              <a:pathLst>
                <a:path w="195607" h="320826" extrusionOk="0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7" name="Google Shape;5187;p32"/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/>
              <a:ahLst/>
              <a:cxnLst/>
              <a:rect l="l" t="t" r="r" b="b"/>
              <a:pathLst>
                <a:path w="198018" h="10180" extrusionOk="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8" name="Google Shape;5188;p32"/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/>
              <a:ahLst/>
              <a:cxnLst/>
              <a:rect l="l" t="t" r="r" b="b"/>
              <a:pathLst>
                <a:path w="215569" h="89349" extrusionOk="0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9" name="Google Shape;5189;p32"/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/>
              <a:ahLst/>
              <a:cxnLst/>
              <a:rect l="l" t="t" r="r" b="b"/>
              <a:pathLst>
                <a:path w="16880" h="92296" extrusionOk="0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0" name="Google Shape;5190;p32"/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/>
              <a:ahLst/>
              <a:cxnLst/>
              <a:rect l="l" t="t" r="r" b="b"/>
              <a:pathLst>
                <a:path w="7234" h="580702" extrusionOk="0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1" name="Google Shape;5191;p32"/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/>
              <a:ahLst/>
              <a:cxnLst/>
              <a:rect l="l" t="t" r="r" b="b"/>
              <a:pathLst>
                <a:path w="2009" h="576013" extrusionOk="0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2" name="Google Shape;5192;p32"/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/>
              <a:ahLst/>
              <a:cxnLst/>
              <a:rect l="l" t="t" r="r" b="b"/>
              <a:pathLst>
                <a:path w="16881" h="582845" extrusionOk="0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3" name="Google Shape;5193;p32"/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/>
              <a:ahLst/>
              <a:cxnLst/>
              <a:rect l="l" t="t" r="r" b="b"/>
              <a:pathLst>
                <a:path w="3885" h="803" extrusionOk="0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4" name="Google Shape;5194;p32"/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/>
              <a:ahLst/>
              <a:cxnLst/>
              <a:rect l="l" t="t" r="r" b="b"/>
              <a:pathLst>
                <a:path w="4822" h="99931" extrusionOk="0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5" name="Google Shape;5195;p32"/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/>
              <a:ahLst/>
              <a:cxnLst/>
              <a:rect l="l" t="t" r="r" b="b"/>
              <a:pathLst>
                <a:path w="742638" h="326184" extrusionOk="0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6" name="Google Shape;5196;p32"/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/>
              <a:ahLst/>
              <a:cxnLst/>
              <a:rect l="l" t="t" r="r" b="b"/>
              <a:pathLst>
                <a:path w="261657" h="202274" extrusionOk="0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7" name="Google Shape;5197;p32"/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/>
              <a:ahLst/>
              <a:cxnLst/>
              <a:rect l="l" t="t" r="r" b="b"/>
              <a:pathLst>
                <a:path w="4420" h="104754" extrusionOk="0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8" name="Google Shape;5198;p32"/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/>
              <a:ahLst/>
              <a:cxnLst/>
              <a:rect l="l" t="t" r="r" b="b"/>
              <a:pathLst>
                <a:path w="272108" h="1186052" extrusionOk="0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9" name="Google Shape;5199;p32"/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/>
              <a:ahLst/>
              <a:cxnLst/>
              <a:rect l="l" t="t" r="r" b="b"/>
              <a:pathLst>
                <a:path w="1107323" h="339580" extrusionOk="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0" name="Google Shape;5200;p32"/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/>
              <a:ahLst/>
              <a:cxnLst/>
              <a:rect l="l" t="t" r="r" b="b"/>
              <a:pathLst>
                <a:path w="2679" h="334891" extrusionOk="0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1" name="Google Shape;5201;p32"/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/>
              <a:ahLst/>
              <a:cxnLst/>
              <a:rect l="l" t="t" r="r" b="b"/>
              <a:pathLst>
                <a:path w="49303" h="2545" extrusionOk="0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2" name="Google Shape;5202;p32"/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/>
              <a:ahLst/>
              <a:cxnLst/>
              <a:rect l="l" t="t" r="r" b="b"/>
              <a:pathLst>
                <a:path w="46222" h="937" extrusionOk="0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3" name="Google Shape;5203;p32"/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/>
              <a:ahLst/>
              <a:cxnLst/>
              <a:rect l="l" t="t" r="r" b="b"/>
              <a:pathLst>
                <a:path w="331594" h="14735" extrusionOk="0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4" name="Google Shape;5204;p32"/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/>
              <a:ahLst/>
              <a:cxnLst/>
              <a:rect l="l" t="t" r="r" b="b"/>
              <a:pathLst>
                <a:path w="401932" h="1205" extrusionOk="0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5" name="Google Shape;5205;p32"/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/>
              <a:ahLst/>
              <a:cxnLst/>
              <a:rect l="l" t="t" r="r" b="b"/>
              <a:pathLst>
                <a:path w="148045" h="2143" extrusionOk="0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6" name="Google Shape;5206;p32"/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/>
              <a:ahLst/>
              <a:cxnLst/>
              <a:rect l="l" t="t" r="r" b="b"/>
              <a:pathLst>
                <a:path w="47026" h="2679" extrusionOk="0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7" name="Google Shape;5207;p32"/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/>
              <a:ahLst/>
              <a:cxnLst/>
              <a:rect l="l" t="t" r="r" b="b"/>
              <a:pathLst>
                <a:path w="81994" h="32819" extrusionOk="0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8" name="Google Shape;5208;p32"/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/>
              <a:ahLst/>
              <a:cxnLst/>
              <a:rect l="l" t="t" r="r" b="b"/>
              <a:pathLst>
                <a:path w="46892" h="14735" extrusionOk="0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9" name="Google Shape;5209;p32"/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/>
              <a:ahLst/>
              <a:cxnLst/>
              <a:rect l="l" t="t" r="r" b="b"/>
              <a:pathLst>
                <a:path w="4957" h="13395" extrusionOk="0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0" name="Google Shape;5210;p32"/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/>
              <a:ahLst/>
              <a:cxnLst/>
              <a:rect l="l" t="t" r="r" b="b"/>
              <a:pathLst>
                <a:path w="43542" h="6697" extrusionOk="0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1" name="Google Shape;5211;p32"/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/>
              <a:ahLst/>
              <a:cxnLst/>
              <a:rect l="l" t="t" r="r" b="b"/>
              <a:pathLst>
                <a:path w="34968" h="6028" extrusionOk="0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2" name="Google Shape;5212;p32"/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/>
              <a:ahLst/>
              <a:cxnLst/>
              <a:rect l="l" t="t" r="r" b="b"/>
              <a:pathLst>
                <a:path w="23311" h="5894" extrusionOk="0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3" name="Google Shape;5213;p32"/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/>
              <a:ahLst/>
              <a:cxnLst/>
              <a:rect l="l" t="t" r="r" b="b"/>
              <a:pathLst>
                <a:path w="368706" h="5492" extrusionOk="0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4" name="Google Shape;5214;p32"/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/>
              <a:ahLst/>
              <a:cxnLst/>
              <a:rect l="l" t="t" r="r" b="b"/>
              <a:pathLst>
                <a:path w="401530" h="6162" extrusionOk="0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5" name="Google Shape;5215;p32"/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/>
              <a:ahLst/>
              <a:cxnLst/>
              <a:rect l="l" t="t" r="r" b="b"/>
              <a:pathLst>
                <a:path w="24785" h="3452" extrusionOk="0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6" name="Google Shape;5216;p32"/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/>
              <a:ahLst/>
              <a:cxnLst/>
              <a:rect l="l" t="t" r="r" b="b"/>
              <a:pathLst>
                <a:path w="397377" h="2545" extrusionOk="0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7" name="Google Shape;5217;p32"/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/>
              <a:ahLst/>
              <a:cxnLst/>
              <a:rect l="l" t="t" r="r" b="b"/>
              <a:pathLst>
                <a:path w="2545" h="262689" extrusionOk="0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8" name="Google Shape;5218;p32"/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/>
              <a:ahLst/>
              <a:cxnLst/>
              <a:rect l="l" t="t" r="r" b="b"/>
              <a:pathLst>
                <a:path w="2568" h="80919" extrusionOk="0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9" name="Google Shape;5219;p32"/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/>
              <a:ahLst/>
              <a:cxnLst/>
              <a:rect l="l" t="t" r="r" b="b"/>
              <a:pathLst>
                <a:path w="2545" h="33489" extrusionOk="0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0" name="Google Shape;5220;p32"/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/>
              <a:ahLst/>
              <a:cxnLst/>
              <a:rect l="l" t="t" r="r" b="b"/>
              <a:pathLst>
                <a:path w="40193" h="14735" extrusionOk="0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1" name="Google Shape;5221;p32"/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/>
              <a:ahLst/>
              <a:cxnLst/>
              <a:rect l="l" t="t" r="r" b="b"/>
              <a:pathLst>
                <a:path w="14737" h="185262" extrusionOk="0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2" name="Google Shape;5222;p32"/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/>
              <a:ahLst/>
              <a:cxnLst/>
              <a:rect l="l" t="t" r="r" b="b"/>
              <a:pathLst>
                <a:path w="147375" h="2545" extrusionOk="0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3" name="Google Shape;5223;p32"/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/>
              <a:ahLst/>
              <a:cxnLst/>
              <a:rect l="l" t="t" r="r" b="b"/>
              <a:pathLst>
                <a:path w="19292" h="2679" extrusionOk="0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4" name="Google Shape;5224;p32"/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/>
              <a:ahLst/>
              <a:cxnLst/>
              <a:rect l="l" t="t" r="r" b="b"/>
              <a:pathLst>
                <a:path w="382506" h="2679" extrusionOk="0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5" name="Google Shape;5225;p32"/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/>
              <a:ahLst/>
              <a:cxnLst/>
              <a:rect l="l" t="t" r="r" b="b"/>
              <a:pathLst>
                <a:path w="277199" h="14785" extrusionOk="0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6" name="Google Shape;5226;p32"/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/>
              <a:ahLst/>
              <a:cxnLst/>
              <a:rect l="l" t="t" r="r" b="b"/>
              <a:pathLst>
                <a:path w="21124" h="33673" extrusionOk="0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7" name="Google Shape;5227;p32"/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/>
              <a:ahLst/>
              <a:cxnLst/>
              <a:rect l="l" t="t" r="r" b="b"/>
              <a:pathLst>
                <a:path w="2679" h="1025438" extrusionOk="0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8" name="Google Shape;5228;p32"/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/>
              <a:ahLst/>
              <a:cxnLst/>
              <a:rect l="l" t="t" r="r" b="b"/>
              <a:pathLst>
                <a:path w="14603" h="1003067" extrusionOk="0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9" name="Google Shape;5229;p32"/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/>
              <a:ahLst/>
              <a:cxnLst/>
              <a:rect l="l" t="t" r="r" b="b"/>
              <a:pathLst>
                <a:path w="390276" h="14873" extrusionOk="0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0" name="Google Shape;5230;p32"/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/>
              <a:ahLst/>
              <a:cxnLst/>
              <a:rect l="l" t="t" r="r" b="b"/>
              <a:pathLst>
                <a:path w="38111" h="28803" extrusionOk="0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1" name="Google Shape;5231;p32"/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/>
              <a:ahLst/>
              <a:cxnLst/>
              <a:rect l="l" t="t" r="r" b="b"/>
              <a:pathLst>
                <a:path w="2564" h="1070322" extrusionOk="0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2" name="Google Shape;5232;p32"/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/>
              <a:ahLst/>
              <a:cxnLst/>
              <a:rect l="l" t="t" r="r" b="b"/>
              <a:pathLst>
                <a:path w="154743" h="14735" extrusionOk="0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3" name="Google Shape;5233;p32"/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/>
              <a:ahLst/>
              <a:cxnLst/>
              <a:rect l="l" t="t" r="r" b="b"/>
              <a:pathLst>
                <a:path w="25590" h="24380" extrusionOk="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4" name="Google Shape;5234;p32"/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/>
              <a:ahLst/>
              <a:cxnLst/>
              <a:rect l="l" t="t" r="r" b="b"/>
              <a:pathLst>
                <a:path w="803" h="401" extrusionOk="0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5" name="Google Shape;5235;p32"/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/>
              <a:ahLst/>
              <a:cxnLst/>
              <a:rect l="l" t="t" r="r" b="b"/>
              <a:pathLst>
                <a:path w="20545" h="14735" extrusionOk="0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6" name="Google Shape;5236;p32"/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/>
              <a:ahLst/>
              <a:cxnLst/>
              <a:rect l="l" t="t" r="r" b="b"/>
              <a:pathLst>
                <a:path w="14603" h="874872" extrusionOk="0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7" name="Google Shape;5237;p32"/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/>
              <a:ahLst/>
              <a:cxnLst/>
              <a:rect l="l" t="t" r="r" b="b"/>
              <a:pathLst>
                <a:path w="2545" h="882648" extrusionOk="0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8" name="Google Shape;5238;p32"/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/>
              <a:ahLst/>
              <a:cxnLst/>
              <a:rect l="l" t="t" r="r" b="b"/>
              <a:pathLst>
                <a:path w="14738" h="177224" extrusionOk="0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9" name="Google Shape;5239;p32"/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/>
              <a:ahLst/>
              <a:cxnLst/>
              <a:rect l="l" t="t" r="r" b="b"/>
              <a:pathLst>
                <a:path w="26795" h="5894" extrusionOk="0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0" name="Google Shape;5240;p32"/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/>
              <a:ahLst/>
              <a:cxnLst/>
              <a:rect l="l" t="t" r="r" b="b"/>
              <a:pathLst>
                <a:path w="35637" h="7233" extrusionOk="0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1" name="Google Shape;5241;p32"/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/>
              <a:ahLst/>
              <a:cxnLst/>
              <a:rect l="l" t="t" r="r" b="b"/>
              <a:pathLst>
                <a:path w="20230" h="2545" extrusionOk="0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2" name="Google Shape;5242;p32"/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/>
              <a:ahLst/>
              <a:cxnLst/>
              <a:rect l="l" t="t" r="r" b="b"/>
              <a:pathLst>
                <a:path w="2545" h="261483" extrusionOk="0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3" name="Google Shape;5243;p32"/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/>
              <a:ahLst/>
              <a:cxnLst/>
              <a:rect l="l" t="t" r="r" b="b"/>
              <a:pathLst>
                <a:path w="69400" h="14735" extrusionOk="0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4" name="Google Shape;5244;p32"/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/>
              <a:ahLst/>
              <a:cxnLst/>
              <a:rect l="l" t="t" r="r" b="b"/>
              <a:pathLst>
                <a:path w="2545" h="291891" extrusionOk="0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5" name="Google Shape;5245;p32"/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/>
              <a:ahLst/>
              <a:cxnLst/>
              <a:rect l="l" t="t" r="r" b="b"/>
              <a:pathLst>
                <a:path w="17167" h="24915" extrusionOk="0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6" name="Google Shape;5246;p32"/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/>
              <a:ahLst/>
              <a:cxnLst/>
              <a:rect l="l" t="t" r="r" b="b"/>
              <a:pathLst>
                <a:path w="2679" h="13529" extrusionOk="0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7" name="Google Shape;5247;p32"/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/>
              <a:ahLst/>
              <a:cxnLst/>
              <a:rect l="l" t="t" r="r" b="b"/>
              <a:pathLst>
                <a:path w="14737" h="592356" extrusionOk="0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8" name="Google Shape;5248;p32"/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/>
              <a:ahLst/>
              <a:cxnLst/>
              <a:rect l="l" t="t" r="r" b="b"/>
              <a:pathLst>
                <a:path w="198019" h="14700" extrusionOk="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9" name="Google Shape;5249;p32"/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/>
              <a:ahLst/>
              <a:cxnLst/>
              <a:rect l="l" t="t" r="r" b="b"/>
              <a:pathLst>
                <a:path w="15429" h="14700" extrusionOk="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0" name="Google Shape;5250;p32"/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/>
              <a:ahLst/>
              <a:cxnLst/>
              <a:rect l="l" t="t" r="r" b="b"/>
              <a:pathLst>
                <a:path w="161308" h="14735" extrusionOk="0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1" name="Google Shape;5251;p32"/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/>
              <a:ahLst/>
              <a:cxnLst/>
              <a:rect l="l" t="t" r="r" b="b"/>
              <a:pathLst>
                <a:path w="4337" h="149897" extrusionOk="0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2" name="Google Shape;5252;p32"/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/>
              <a:ahLst/>
              <a:cxnLst/>
              <a:rect l="l" t="t" r="r" b="b"/>
              <a:pathLst>
                <a:path w="7101" h="178162" extrusionOk="0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3" name="Google Shape;5253;p32"/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/>
              <a:ahLst/>
              <a:cxnLst/>
              <a:rect l="l" t="t" r="r" b="b"/>
              <a:pathLst>
                <a:path w="14604" h="207823" extrusionOk="0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4" name="Google Shape;5254;p32"/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/>
              <a:ahLst/>
              <a:cxnLst/>
              <a:rect l="l" t="t" r="r" b="b"/>
              <a:pathLst>
                <a:path w="2546" h="11788" extrusionOk="0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5" name="Google Shape;5255;p32"/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/>
              <a:ahLst/>
              <a:cxnLst/>
              <a:rect l="l" t="t" r="r" b="b"/>
              <a:pathLst>
                <a:path w="1473" h="7769" extrusionOk="0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6" name="Google Shape;5256;p32"/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/>
              <a:ahLst/>
              <a:cxnLst/>
              <a:rect l="l" t="t" r="r" b="b"/>
              <a:pathLst>
                <a:path w="1607" h="5626" extrusionOk="0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7" name="Google Shape;5257;p32"/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/>
              <a:ahLst/>
              <a:cxnLst/>
              <a:rect l="l" t="t" r="r" b="b"/>
              <a:pathLst>
                <a:path w="5492" h="16074" extrusionOk="0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8" name="Google Shape;5258;p32"/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/>
              <a:ahLst/>
              <a:cxnLst/>
              <a:rect l="l" t="t" r="r" b="b"/>
              <a:pathLst>
                <a:path w="2411" h="7769" extrusionOk="0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9" name="Google Shape;5259;p32"/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/>
              <a:ahLst/>
              <a:cxnLst/>
              <a:rect l="l" t="t" r="r" b="b"/>
              <a:pathLst>
                <a:path w="170821" h="14735" extrusionOk="0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0" name="Google Shape;5260;p32"/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/>
              <a:ahLst/>
              <a:cxnLst/>
              <a:rect l="l" t="t" r="r" b="b"/>
              <a:pathLst>
                <a:path w="401" h="267" extrusionOk="0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1" name="Google Shape;5261;p32"/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/>
              <a:ahLst/>
              <a:cxnLst/>
              <a:rect l="l" t="t" r="r" b="b"/>
              <a:pathLst>
                <a:path w="33895" h="25049" extrusionOk="0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2" name="Google Shape;5262;p32"/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/>
              <a:ahLst/>
              <a:cxnLst/>
              <a:rect l="l" t="t" r="r" b="b"/>
              <a:pathLst>
                <a:path w="14738" h="36302" extrusionOk="0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3" name="Google Shape;5263;p32"/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/>
              <a:ahLst/>
              <a:cxnLst/>
              <a:rect l="l" t="t" r="r" b="b"/>
              <a:pathLst>
                <a:path w="2679" h="261483" extrusionOk="0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4" name="Google Shape;5264;p32"/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/>
              <a:ahLst/>
              <a:cxnLst/>
              <a:rect l="l" t="t" r="r" b="b"/>
              <a:pathLst>
                <a:path w="72481" h="17548" extrusionOk="0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5" name="Google Shape;5265;p32"/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/>
              <a:ahLst/>
              <a:cxnLst/>
              <a:rect l="l" t="t" r="r" b="b"/>
              <a:pathLst>
                <a:path w="95659" h="2545" extrusionOk="0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6" name="Google Shape;5266;p32"/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/>
              <a:ahLst/>
              <a:cxnLst/>
              <a:rect l="l" t="t" r="r" b="b"/>
              <a:pathLst>
                <a:path w="50" h="1071" extrusionOk="0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7" name="Google Shape;5267;p32"/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/>
              <a:ahLst/>
              <a:cxnLst/>
              <a:rect l="l" t="t" r="r" b="b"/>
              <a:pathLst>
                <a:path w="41131" h="35498" extrusionOk="0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8" name="Google Shape;5268;p32"/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/>
              <a:ahLst/>
              <a:cxnLst/>
              <a:rect l="l" t="t" r="r" b="b"/>
              <a:pathLst>
                <a:path w="2144" h="13395" extrusionOk="0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9" name="Google Shape;5269;p32"/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/>
              <a:ahLst/>
              <a:cxnLst/>
              <a:rect l="l" t="t" r="r" b="b"/>
              <a:pathLst>
                <a:path w="2009" h="13395" extrusionOk="0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0" name="Google Shape;5270;p32"/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/>
              <a:ahLst/>
              <a:cxnLst/>
              <a:rect l="l" t="t" r="r" b="b"/>
              <a:pathLst>
                <a:path w="14672" h="215938" extrusionOk="0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1" name="Google Shape;5271;p32"/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/>
              <a:ahLst/>
              <a:cxnLst/>
              <a:rect l="l" t="t" r="r" b="b"/>
              <a:pathLst>
                <a:path w="2679" h="162087" extrusionOk="0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2" name="Google Shape;5272;p32"/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/>
              <a:ahLst/>
              <a:cxnLst/>
              <a:rect l="l" t="t" r="r" b="b"/>
              <a:pathLst>
                <a:path w="2678" h="10314" extrusionOk="0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3" name="Google Shape;5273;p32"/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/>
              <a:ahLst/>
              <a:cxnLst/>
              <a:rect l="l" t="t" r="r" b="b"/>
              <a:pathLst>
                <a:path w="33895" h="2679" extrusionOk="0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4" name="Google Shape;5274;p32"/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/>
              <a:ahLst/>
              <a:cxnLst/>
              <a:rect l="l" t="t" r="r" b="b"/>
              <a:pathLst>
                <a:path w="14738" h="312119" extrusionOk="0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5" name="Google Shape;5275;p32"/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/>
              <a:ahLst/>
              <a:cxnLst/>
              <a:rect l="l" t="t" r="r" b="b"/>
              <a:pathLst>
                <a:path w="7100" h="1205" extrusionOk="0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6" name="Google Shape;5276;p32"/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/>
              <a:ahLst/>
              <a:cxnLst/>
              <a:rect l="l" t="t" r="r" b="b"/>
              <a:pathLst>
                <a:path w="76635" h="2545" extrusionOk="0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7" name="Google Shape;5277;p32"/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/>
              <a:ahLst/>
              <a:cxnLst/>
              <a:rect l="l" t="t" r="r" b="b"/>
              <a:pathLst>
                <a:path w="2679" h="627855" extrusionOk="0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8" name="Google Shape;5278;p32"/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/>
              <a:ahLst/>
              <a:cxnLst/>
              <a:rect l="l" t="t" r="r" b="b"/>
              <a:pathLst>
                <a:path w="2679" h="11386" extrusionOk="0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9" name="Google Shape;5279;p32"/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/>
              <a:ahLst/>
              <a:cxnLst/>
              <a:rect l="l" t="t" r="r" b="b"/>
              <a:pathLst>
                <a:path w="2545" h="7099" extrusionOk="0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0" name="Google Shape;5280;p32"/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/>
              <a:ahLst/>
              <a:cxnLst/>
              <a:rect l="l" t="t" r="r" b="b"/>
              <a:pathLst>
                <a:path w="1205" h="803" extrusionOk="0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1" name="Google Shape;5281;p32"/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/>
              <a:ahLst/>
              <a:cxnLst/>
              <a:rect l="l" t="t" r="r" b="b"/>
              <a:pathLst>
                <a:path w="16536" h="22876" extrusionOk="0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2" name="Google Shape;5282;p32"/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/>
              <a:ahLst/>
              <a:cxnLst/>
              <a:rect l="l" t="t" r="r" b="b"/>
              <a:pathLst>
                <a:path w="2545" h="264966" extrusionOk="0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3" name="Google Shape;5283;p32"/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/>
              <a:ahLst/>
              <a:cxnLst/>
              <a:rect l="l" t="t" r="r" b="b"/>
              <a:pathLst>
                <a:path w="261658" h="1205" extrusionOk="0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4" name="Google Shape;5284;p32"/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/>
              <a:ahLst/>
              <a:cxnLst/>
              <a:rect l="l" t="t" r="r" b="b"/>
              <a:pathLst>
                <a:path w="2679" h="293499" extrusionOk="0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5" name="Google Shape;5285;p32"/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/>
              <a:ahLst/>
              <a:cxnLst/>
              <a:rect l="l" t="t" r="r" b="b"/>
              <a:pathLst>
                <a:path w="2679" h="8975" extrusionOk="0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6" name="Google Shape;5286;p32"/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/>
              <a:ahLst/>
              <a:cxnLst/>
              <a:rect l="l" t="t" r="r" b="b"/>
              <a:pathLst>
                <a:path w="2545" h="625711" extrusionOk="0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7" name="Google Shape;5287;p32"/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/>
              <a:ahLst/>
              <a:cxnLst/>
              <a:rect l="l" t="t" r="r" b="b"/>
              <a:pathLst>
                <a:path w="14737" h="36838" extrusionOk="0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8" name="Google Shape;5288;p32"/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/>
              <a:ahLst/>
              <a:cxnLst/>
              <a:rect l="l" t="t" r="r" b="b"/>
              <a:pathLst>
                <a:path w="14737" h="150835" extrusionOk="0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9" name="Google Shape;5289;p32"/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/>
              <a:ahLst/>
              <a:cxnLst/>
              <a:rect l="l" t="t" r="r" b="b"/>
              <a:pathLst>
                <a:path w="46222" h="14735" extrusionOk="0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0" name="Google Shape;5290;p32"/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/>
              <a:ahLst/>
              <a:cxnLst/>
              <a:rect l="l" t="t" r="r" b="b"/>
              <a:pathLst>
                <a:path w="501879" h="14296" extrusionOk="0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1" name="Google Shape;5291;p32"/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/>
              <a:ahLst/>
              <a:cxnLst/>
              <a:rect l="l" t="t" r="r" b="b"/>
              <a:pathLst>
                <a:path w="74102" h="30585" extrusionOk="0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2" name="Google Shape;5292;p32"/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/>
              <a:ahLst/>
              <a:cxnLst/>
              <a:rect l="l" t="t" r="r" b="b"/>
              <a:pathLst>
                <a:path w="2545" h="924970" extrusionOk="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3" name="Google Shape;5293;p32"/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/>
              <a:ahLst/>
              <a:cxnLst/>
              <a:rect l="l" t="t" r="r" b="b"/>
              <a:pathLst>
                <a:path w="2595" h="291891" extrusionOk="0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4" name="Google Shape;5294;p32"/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/>
              <a:ahLst/>
              <a:cxnLst/>
              <a:rect l="l" t="t" r="r" b="b"/>
              <a:pathLst>
                <a:path w="2545" h="288006" extrusionOk="0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5" name="Google Shape;5295;p32"/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/>
              <a:ahLst/>
              <a:cxnLst/>
              <a:rect l="l" t="t" r="r" b="b"/>
              <a:pathLst>
                <a:path w="2678" h="316941" extrusionOk="0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6" name="Google Shape;5296;p32"/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/>
              <a:ahLst/>
              <a:cxnLst/>
              <a:rect l="l" t="t" r="r" b="b"/>
              <a:pathLst>
                <a:path w="40997" h="2545" extrusionOk="0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7" name="Google Shape;5297;p32"/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/>
              <a:ahLst/>
              <a:cxnLst/>
              <a:rect l="l" t="t" r="r" b="b"/>
              <a:pathLst>
                <a:path w="23311" h="2545" extrusionOk="0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8" name="Google Shape;5298;p32"/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/>
              <a:ahLst/>
              <a:cxnLst/>
              <a:rect l="l" t="t" r="r" b="b"/>
              <a:pathLst>
                <a:path w="186497" h="2703" extrusionOk="0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9" name="Google Shape;5299;p32"/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/>
              <a:ahLst/>
              <a:cxnLst/>
              <a:rect l="l" t="t" r="r" b="b"/>
              <a:pathLst>
                <a:path w="14570" h="330069" extrusionOk="0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0" name="Google Shape;5300;p32"/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/>
              <a:ahLst/>
              <a:cxnLst/>
              <a:rect l="l" t="t" r="r" b="b"/>
              <a:pathLst>
                <a:path w="5760" h="2009" extrusionOk="0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1" name="Google Shape;5301;p32"/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/>
              <a:ahLst/>
              <a:cxnLst/>
              <a:rect l="l" t="t" r="r" b="b"/>
              <a:pathLst>
                <a:path w="202842" h="8707" extrusionOk="0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2" name="Google Shape;5302;p32"/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/>
              <a:ahLst/>
              <a:cxnLst/>
              <a:rect l="l" t="t" r="r" b="b"/>
              <a:pathLst>
                <a:path w="2545" h="291355" extrusionOk="0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3" name="Google Shape;5303;p32"/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/>
              <a:ahLst/>
              <a:cxnLst/>
              <a:rect l="l" t="t" r="r" b="b"/>
              <a:pathLst>
                <a:path w="21640" h="22428" extrusionOk="0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4" name="Google Shape;5304;p32"/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/>
              <a:ahLst/>
              <a:cxnLst/>
              <a:rect l="l" t="t" r="r" b="b"/>
              <a:pathLst>
                <a:path w="52351" h="25325" extrusionOk="0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5" name="Google Shape;5305;p32"/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/>
              <a:ahLst/>
              <a:cxnLst/>
              <a:rect l="l" t="t" r="r" b="b"/>
              <a:pathLst>
                <a:path w="11790" h="3985" extrusionOk="0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6" name="Google Shape;5306;p32"/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/>
              <a:ahLst/>
              <a:cxnLst/>
              <a:rect l="l" t="t" r="r" b="b"/>
              <a:pathLst>
                <a:path w="3581" h="4688" extrusionOk="0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7" name="Google Shape;5307;p32"/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/>
              <a:ahLst/>
              <a:cxnLst/>
              <a:rect l="l" t="t" r="r" b="b"/>
              <a:pathLst>
                <a:path w="22465" h="18644" extrusionOk="0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8" name="Google Shape;5308;p32"/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/>
              <a:ahLst/>
              <a:cxnLst/>
              <a:rect l="l" t="t" r="r" b="b"/>
              <a:pathLst>
                <a:path w="33895" h="46215" extrusionOk="0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9" name="Google Shape;5309;p32"/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/>
              <a:ahLst/>
              <a:cxnLst/>
              <a:rect l="l" t="t" r="r" b="b"/>
              <a:pathLst>
                <a:path w="17338" h="19053" extrusionOk="0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0" name="Google Shape;5310;p32"/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/>
              <a:ahLst/>
              <a:cxnLst/>
              <a:rect l="l" t="t" r="r" b="b"/>
              <a:pathLst>
                <a:path w="6430" h="13395" extrusionOk="0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1" name="Google Shape;5311;p32"/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/>
              <a:ahLst/>
              <a:cxnLst/>
              <a:rect l="l" t="t" r="r" b="b"/>
              <a:pathLst>
                <a:path w="23847" h="2016" extrusionOk="0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2" name="Google Shape;5312;p32"/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/>
              <a:ahLst/>
              <a:cxnLst/>
              <a:rect l="l" t="t" r="r" b="b"/>
              <a:pathLst>
                <a:path w="343250" h="14468" extrusionOk="0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3" name="Google Shape;5313;p32"/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/>
              <a:ahLst/>
              <a:cxnLst/>
              <a:rect l="l" t="t" r="r" b="b"/>
              <a:pathLst>
                <a:path w="225082" h="14435" extrusionOk="0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4" name="Google Shape;5314;p32"/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/>
              <a:ahLst/>
              <a:cxnLst/>
              <a:rect l="l" t="t" r="r" b="b"/>
              <a:pathLst>
                <a:path w="4555" h="1071" extrusionOk="0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5" name="Google Shape;5315;p32"/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/>
              <a:ahLst/>
              <a:cxnLst/>
              <a:rect l="l" t="t" r="r" b="b"/>
              <a:pathLst>
                <a:path w="2679" h="83588" extrusionOk="0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6" name="Google Shape;5316;p32"/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/>
              <a:ahLst/>
              <a:cxnLst/>
              <a:rect l="l" t="t" r="r" b="b"/>
              <a:pathLst>
                <a:path w="460212" h="7099" extrusionOk="0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7" name="Google Shape;5317;p32"/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/>
              <a:ahLst/>
              <a:cxnLst/>
              <a:rect l="l" t="t" r="r" b="b"/>
              <a:pathLst>
                <a:path w="461686" h="4956" extrusionOk="0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8" name="Google Shape;5318;p32"/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/>
              <a:ahLst/>
              <a:cxnLst/>
              <a:rect l="l" t="t" r="r" b="b"/>
              <a:pathLst>
                <a:path w="54663" h="7099" extrusionOk="0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9" name="Google Shape;5319;p32"/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/>
              <a:ahLst/>
              <a:cxnLst/>
              <a:rect l="l" t="t" r="r" b="b"/>
              <a:pathLst>
                <a:path w="54394" h="4996" extrusionOk="0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0" name="Google Shape;5320;p32"/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/>
              <a:ahLst/>
              <a:cxnLst/>
              <a:rect l="l" t="t" r="r" b="b"/>
              <a:pathLst>
                <a:path w="16613" h="15271" extrusionOk="0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1" name="Google Shape;5321;p32"/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/>
              <a:ahLst/>
              <a:cxnLst/>
              <a:rect l="l" t="t" r="r" b="b"/>
              <a:pathLst>
                <a:path w="18354" h="803" extrusionOk="0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2" name="Google Shape;5322;p32"/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/>
              <a:ahLst/>
              <a:cxnLst/>
              <a:rect l="l" t="t" r="r" b="b"/>
              <a:pathLst>
                <a:path w="6296" h="2277" extrusionOk="0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3" name="Google Shape;5323;p32"/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/>
              <a:ahLst/>
              <a:cxnLst/>
              <a:rect l="l" t="t" r="r" b="b"/>
              <a:pathLst>
                <a:path w="2679" h="578558" extrusionOk="0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4" name="Google Shape;5324;p32"/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/>
              <a:ahLst/>
              <a:cxnLst/>
              <a:rect l="l" t="t" r="r" b="b"/>
              <a:pathLst>
                <a:path w="209540" h="2679" extrusionOk="0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5" name="Google Shape;5325;p32"/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/>
              <a:ahLst/>
              <a:cxnLst/>
              <a:rect l="l" t="t" r="r" b="b"/>
              <a:pathLst>
                <a:path w="2679" h="147" extrusionOk="0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6" name="Google Shape;5326;p32"/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/>
              <a:ahLst/>
              <a:cxnLst/>
              <a:rect l="l" t="t" r="r" b="b"/>
              <a:pathLst>
                <a:path w="3349" h="937" extrusionOk="0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7" name="Google Shape;5327;p32"/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/>
              <a:ahLst/>
              <a:cxnLst/>
              <a:rect l="l" t="t" r="r" b="b"/>
              <a:pathLst>
                <a:path w="803" h="13395" extrusionOk="0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8" name="Google Shape;5328;p32"/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/>
              <a:ahLst/>
              <a:cxnLst/>
              <a:rect l="l" t="t" r="r" b="b"/>
              <a:pathLst>
                <a:path w="50" h="937" extrusionOk="0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9" name="Google Shape;5329;p32"/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/>
              <a:ahLst/>
              <a:cxnLst/>
              <a:rect l="l" t="t" r="r" b="b"/>
              <a:pathLst>
                <a:path w="49" h="1607" extrusionOk="0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0" name="Google Shape;5330;p32"/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/>
              <a:ahLst/>
              <a:cxnLst/>
              <a:rect l="l" t="t" r="r" b="b"/>
              <a:pathLst>
                <a:path w="14797" h="112797" extrusionOk="0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1" name="Google Shape;5331;p32"/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/>
              <a:ahLst/>
              <a:cxnLst/>
              <a:rect l="l" t="t" r="r" b="b"/>
              <a:pathLst>
                <a:path w="11120" h="2545" extrusionOk="0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2" name="Google Shape;5332;p32"/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/>
              <a:ahLst/>
              <a:cxnLst/>
              <a:rect l="l" t="t" r="r" b="b"/>
              <a:pathLst>
                <a:path w="2545" h="576013" extrusionOk="0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3" name="Google Shape;5333;p32"/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/>
              <a:ahLst/>
              <a:cxnLst/>
              <a:rect l="l" t="t" r="r" b="b"/>
              <a:pathLst>
                <a:path w="31277" h="15659" extrusionOk="0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4" name="Google Shape;5334;p32"/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/>
              <a:ahLst/>
              <a:cxnLst/>
              <a:rect l="l" t="t" r="r" b="b"/>
              <a:pathLst>
                <a:path w="49" h="1607" extrusionOk="0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5" name="Google Shape;5335;p32"/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/>
              <a:ahLst/>
              <a:cxnLst/>
              <a:rect l="l" t="t" r="r" b="b"/>
              <a:pathLst>
                <a:path w="1473" h="13395" extrusionOk="0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6" name="Google Shape;5336;p32"/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/>
              <a:ahLst/>
              <a:cxnLst/>
              <a:rect l="l" t="t" r="r" b="b"/>
              <a:pathLst>
                <a:path w="10852" h="4688" extrusionOk="0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7" name="Google Shape;5337;p32"/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/>
              <a:ahLst/>
              <a:cxnLst/>
              <a:rect l="l" t="t" r="r" b="b"/>
              <a:pathLst>
                <a:path w="7649" h="2681" extrusionOk="0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8" name="Google Shape;5338;p32"/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/>
              <a:ahLst/>
              <a:cxnLst/>
              <a:rect l="l" t="t" r="r" b="b"/>
              <a:pathLst>
                <a:path w="34859" h="18005" extrusionOk="0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9" name="Google Shape;5339;p32"/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0" name="Google Shape;5340;p32"/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/>
              <a:ahLst/>
              <a:cxnLst/>
              <a:rect l="l" t="t" r="r" b="b"/>
              <a:pathLst>
                <a:path w="460212" h="2679" extrusionOk="0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1" name="Google Shape;5341;p32"/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/>
              <a:ahLst/>
              <a:cxnLst/>
              <a:rect l="l" t="t" r="r" b="b"/>
              <a:pathLst>
                <a:path w="11641" h="2411" extrusionOk="0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2" name="Google Shape;5342;p32"/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/>
              <a:ahLst/>
              <a:cxnLst/>
              <a:rect l="l" t="t" r="r" b="b"/>
              <a:pathLst>
                <a:path w="47294" h="2679" extrusionOk="0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3" name="Google Shape;5343;p32"/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/>
              <a:ahLst/>
              <a:cxnLst/>
              <a:rect l="l" t="t" r="r" b="b"/>
              <a:pathLst>
                <a:path w="937" h="1473" extrusionOk="0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4" name="Google Shape;5344;p32"/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/>
              <a:ahLst/>
              <a:cxnLst/>
              <a:rect l="l" t="t" r="r" b="b"/>
              <a:pathLst>
                <a:path w="60" h="1607" extrusionOk="0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5" name="Google Shape;5345;p32"/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/>
              <a:ahLst/>
              <a:cxnLst/>
              <a:rect l="l" t="t" r="r" b="b"/>
              <a:pathLst>
                <a:path w="31183" h="13385" extrusionOk="0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6" name="Google Shape;5346;p32"/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/>
              <a:ahLst/>
              <a:cxnLst/>
              <a:rect l="l" t="t" r="r" b="b"/>
              <a:pathLst>
                <a:path w="16211" h="16476" extrusionOk="0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7" name="Google Shape;5347;p32"/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/>
              <a:ahLst/>
              <a:cxnLst/>
              <a:rect l="l" t="t" r="r" b="b"/>
              <a:pathLst>
                <a:path w="3215" h="1473" extrusionOk="0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8" name="Google Shape;5348;p32"/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9" name="Google Shape;5349;p32"/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/>
              <a:ahLst/>
              <a:cxnLst/>
              <a:rect l="l" t="t" r="r" b="b"/>
              <a:pathLst>
                <a:path w="74223" h="13395" extrusionOk="0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0" name="Google Shape;5350;p32"/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/>
              <a:ahLst/>
              <a:cxnLst/>
              <a:rect l="l" t="t" r="r" b="b"/>
              <a:pathLst>
                <a:path w="14787" h="122972" extrusionOk="0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1" name="Google Shape;5351;p32"/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/>
              <a:ahLst/>
              <a:cxnLst/>
              <a:rect l="l" t="t" r="r" b="b"/>
              <a:pathLst>
                <a:path w="261925" h="2277" extrusionOk="0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2" name="Google Shape;5352;p32"/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/>
              <a:ahLst/>
              <a:cxnLst/>
              <a:rect l="l" t="t" r="r" b="b"/>
              <a:pathLst>
                <a:path w="13180" h="14601" extrusionOk="0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3" name="Google Shape;5353;p32"/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/>
              <a:ahLst/>
              <a:cxnLst/>
              <a:rect l="l" t="t" r="r" b="b"/>
              <a:pathLst>
                <a:path w="1741" h="2947" extrusionOk="0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4" name="Google Shape;5354;p32"/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/>
              <a:ahLst/>
              <a:cxnLst/>
              <a:rect l="l" t="t" r="r" b="b"/>
              <a:pathLst>
                <a:path w="13129" h="17012" extrusionOk="0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5" name="Google Shape;5355;p32"/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/>
              <a:ahLst/>
              <a:cxnLst/>
              <a:rect l="l" t="t" r="r" b="b"/>
              <a:pathLst>
                <a:path w="120000" h="1581" extrusionOk="0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6" name="Google Shape;5356;p32"/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/>
              <a:ahLst/>
              <a:cxnLst/>
              <a:rect l="l" t="t" r="r" b="b"/>
              <a:pathLst>
                <a:path w="3617" h="8707" extrusionOk="0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7" name="Google Shape;5357;p32"/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/>
              <a:ahLst/>
              <a:cxnLst/>
              <a:rect l="l" t="t" r="r" b="b"/>
              <a:pathLst>
                <a:path w="2679" h="1186052" extrusionOk="0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8" name="Google Shape;5358;p32"/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/>
              <a:ahLst/>
              <a:cxnLst/>
              <a:rect l="l" t="t" r="r" b="b"/>
              <a:pathLst>
                <a:path w="2679" h="102610" extrusionOk="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9" name="Google Shape;5359;p32"/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/>
              <a:ahLst/>
              <a:cxnLst/>
              <a:rect l="l" t="t" r="r" b="b"/>
              <a:pathLst>
                <a:path w="2679" h="150" extrusionOk="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0" name="Google Shape;5360;p32"/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/>
              <a:ahLst/>
              <a:cxnLst/>
              <a:rect l="l" t="t" r="r" b="b"/>
              <a:pathLst>
                <a:path w="80" h="1607" extrusionOk="0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1" name="Google Shape;5361;p32"/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/>
              <a:ahLst/>
              <a:cxnLst/>
              <a:rect l="l" t="t" r="r" b="b"/>
              <a:pathLst>
                <a:path w="7369" h="13395" extrusionOk="0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2" name="Google Shape;5362;p32"/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/>
              <a:ahLst/>
              <a:cxnLst/>
              <a:rect l="l" t="t" r="r" b="b"/>
              <a:pathLst>
                <a:path w="82445" h="12742" extrusionOk="0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3" name="Google Shape;5363;p32"/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/>
              <a:ahLst/>
              <a:cxnLst/>
              <a:rect l="l" t="t" r="r" b="b"/>
              <a:pathLst>
                <a:path w="14838" h="342929" extrusionOk="0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4" name="Google Shape;5364;p32"/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/>
              <a:ahLst/>
              <a:cxnLst/>
              <a:rect l="l" t="t" r="r" b="b"/>
              <a:pathLst>
                <a:path w="460883" h="2545" extrusionOk="0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5" name="Google Shape;5365;p32"/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/>
              <a:ahLst/>
              <a:cxnLst/>
              <a:rect l="l" t="t" r="r" b="b"/>
              <a:pathLst>
                <a:path w="14633" h="338776" extrusionOk="0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6" name="Google Shape;5366;p32"/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/>
              <a:ahLst/>
              <a:cxnLst/>
              <a:rect l="l" t="t" r="r" b="b"/>
              <a:pathLst>
                <a:path w="7770" h="2009" extrusionOk="0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7" name="Google Shape;5367;p32"/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/>
              <a:ahLst/>
              <a:cxnLst/>
              <a:rect l="l" t="t" r="r" b="b"/>
              <a:pathLst>
                <a:path w="7234" h="1607" extrusionOk="0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8" name="Google Shape;5368;p32"/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/>
              <a:ahLst/>
              <a:cxnLst/>
              <a:rect l="l" t="t" r="r" b="b"/>
              <a:pathLst>
                <a:path w="13096" h="14031" extrusionOk="0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9" name="Google Shape;5369;p32"/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/>
              <a:ahLst/>
              <a:cxnLst/>
              <a:rect l="l" t="t" r="r" b="b"/>
              <a:pathLst>
                <a:path w="13397" h="1547" extrusionOk="0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0" name="Google Shape;5370;p32"/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/>
              <a:ahLst/>
              <a:cxnLst/>
              <a:rect l="l" t="t" r="r" b="b"/>
              <a:pathLst>
                <a:path w="4153" h="13395" extrusionOk="0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1" name="Google Shape;5371;p32"/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/>
              <a:ahLst/>
              <a:cxnLst/>
              <a:rect l="l" t="t" r="r" b="b"/>
              <a:pathLst>
                <a:path w="14739" h="269922" extrusionOk="0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2" name="Google Shape;5372;p32"/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/>
              <a:ahLst/>
              <a:cxnLst/>
              <a:rect l="l" t="t" r="r" b="b"/>
              <a:pathLst>
                <a:path w="369676" h="14767" extrusionOk="0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3" name="Google Shape;5373;p32"/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/>
              <a:ahLst/>
              <a:cxnLst/>
              <a:rect l="l" t="t" r="r" b="b"/>
              <a:pathLst>
                <a:path w="42202" h="14736" extrusionOk="0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4" name="Google Shape;5374;p32"/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/>
              <a:ahLst/>
              <a:cxnLst/>
              <a:rect l="l" t="t" r="r" b="b"/>
              <a:pathLst>
                <a:path w="114203" h="14736" extrusionOk="0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5" name="Google Shape;5375;p32"/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/>
              <a:ahLst/>
              <a:cxnLst/>
              <a:rect l="l" t="t" r="r" b="b"/>
              <a:pathLst>
                <a:path w="14738" h="126053" extrusionOk="0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6" name="Google Shape;5376;p32"/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/>
              <a:ahLst/>
              <a:cxnLst/>
              <a:rect l="l" t="t" r="r" b="b"/>
              <a:pathLst>
                <a:path w="14738" h="365031" extrusionOk="0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7" name="Google Shape;5377;p32"/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/>
              <a:ahLst/>
              <a:cxnLst/>
              <a:rect l="l" t="t" r="r" b="b"/>
              <a:pathLst>
                <a:path w="30" h="1875" extrusionOk="0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8" name="Google Shape;5378;p32"/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/>
              <a:ahLst/>
              <a:cxnLst/>
              <a:rect l="l" t="t" r="r" b="b"/>
              <a:pathLst>
                <a:path w="113077" h="14735" extrusionOk="0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9" name="Google Shape;5379;p32"/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/>
              <a:ahLst/>
              <a:cxnLst/>
              <a:rect l="l" t="t" r="r" b="b"/>
              <a:pathLst>
                <a:path w="14738" h="8439" extrusionOk="0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0" name="Google Shape;5380;p32"/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/>
              <a:ahLst/>
              <a:cxnLst/>
              <a:rect l="l" t="t" r="r" b="b"/>
              <a:pathLst>
                <a:path w="12326" h="9377" extrusionOk="0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1" name="Google Shape;5381;p32"/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/>
              <a:ahLst/>
              <a:cxnLst/>
              <a:rect l="l" t="t" r="r" b="b"/>
              <a:pathLst>
                <a:path w="14337" h="8562" extrusionOk="0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2" name="Google Shape;5382;p32"/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/>
              <a:ahLst/>
              <a:cxnLst/>
              <a:rect l="l" t="t" r="r" b="b"/>
              <a:pathLst>
                <a:path w="10452" h="8975" extrusionOk="0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3" name="Google Shape;5383;p32"/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/>
              <a:ahLst/>
              <a:cxnLst/>
              <a:rect l="l" t="t" r="r" b="b"/>
              <a:pathLst>
                <a:path w="14311" h="14735" extrusionOk="0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4" name="Google Shape;5384;p32"/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/>
              <a:ahLst/>
              <a:cxnLst/>
              <a:rect l="l" t="t" r="r" b="b"/>
              <a:pathLst>
                <a:path w="338964" h="14735" extrusionOk="0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5" name="Google Shape;5385;p32"/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/>
              <a:ahLst/>
              <a:cxnLst/>
              <a:rect l="l" t="t" r="r" b="b"/>
              <a:pathLst>
                <a:path w="344438" h="14735" extrusionOk="0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6" name="Google Shape;5386;p32"/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/>
              <a:ahLst/>
              <a:cxnLst/>
              <a:rect l="l" t="t" r="r" b="b"/>
              <a:pathLst>
                <a:path w="15139" h="14735" extrusionOk="0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7" name="Google Shape;5387;p32"/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/>
              <a:ahLst/>
              <a:cxnLst/>
              <a:rect l="l" t="t" r="r" b="b"/>
              <a:pathLst>
                <a:path w="165194" h="14735" extrusionOk="0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8" name="Google Shape;5388;p32"/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/>
              <a:ahLst/>
              <a:cxnLst/>
              <a:rect l="l" t="t" r="r" b="b"/>
              <a:pathLst>
                <a:path w="14787" h="36168" extrusionOk="0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9" name="Google Shape;5389;p32"/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/>
              <a:ahLst/>
              <a:cxnLst/>
              <a:rect l="l" t="t" r="r" b="b"/>
              <a:pathLst>
                <a:path w="14738" h="202006" extrusionOk="0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0" name="Google Shape;5390;p32"/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/>
              <a:ahLst/>
              <a:cxnLst/>
              <a:rect l="l" t="t" r="r" b="b"/>
              <a:pathLst>
                <a:path w="14738" h="32417" extrusionOk="0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1" name="Google Shape;5391;p32"/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/>
              <a:ahLst/>
              <a:cxnLst/>
              <a:rect l="l" t="t" r="r" b="b"/>
              <a:pathLst>
                <a:path w="195748" h="14736" extrusionOk="0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2" name="Google Shape;5392;p32"/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/>
              <a:ahLst/>
              <a:cxnLst/>
              <a:rect l="l" t="t" r="r" b="b"/>
              <a:pathLst>
                <a:path w="26393" h="14736" extrusionOk="0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3" name="Google Shape;5393;p32"/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/>
              <a:ahLst/>
              <a:cxnLst/>
              <a:rect l="l" t="t" r="r" b="b"/>
              <a:pathLst>
                <a:path w="14737" h="58940" extrusionOk="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4" name="Google Shape;5394;p32"/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/>
              <a:ahLst/>
              <a:cxnLst/>
              <a:rect l="l" t="t" r="r" b="b"/>
              <a:pathLst>
                <a:path w="14737" h="623568" extrusionOk="0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5" name="Google Shape;5395;p32"/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/>
              <a:ahLst/>
              <a:cxnLst/>
              <a:rect l="l" t="t" r="r" b="b"/>
              <a:pathLst>
                <a:path w="14738" h="215512" extrusionOk="0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6" name="Google Shape;5396;p32"/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/>
              <a:ahLst/>
              <a:cxnLst/>
              <a:rect l="l" t="t" r="r" b="b"/>
              <a:pathLst>
                <a:path w="2947" h="669" extrusionOk="0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7" name="Google Shape;5397;p32"/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/>
              <a:ahLst/>
              <a:cxnLst/>
              <a:rect l="l" t="t" r="r" b="b"/>
              <a:pathLst>
                <a:path w="6029" h="1607" extrusionOk="0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8" name="Google Shape;5398;p32"/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/>
              <a:ahLst/>
              <a:cxnLst/>
              <a:rect l="l" t="t" r="r" b="b"/>
              <a:pathLst>
                <a:path w="268892" h="14735" extrusionOk="0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9" name="Google Shape;5399;p32"/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/>
              <a:ahLst/>
              <a:cxnLst/>
              <a:rect l="l" t="t" r="r" b="b"/>
              <a:pathLst>
                <a:path w="14738" h="143601" extrusionOk="0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0" name="Google Shape;5400;p32"/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/>
              <a:ahLst/>
              <a:cxnLst/>
              <a:rect l="l" t="t" r="r" b="b"/>
              <a:pathLst>
                <a:path w="181539" h="14735" extrusionOk="0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1" name="Google Shape;5401;p32"/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/>
              <a:ahLst/>
              <a:cxnLst/>
              <a:rect l="l" t="t" r="r" b="b"/>
              <a:pathLst>
                <a:path w="114567" h="14735" extrusionOk="0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2" name="Google Shape;5402;p32"/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/>
              <a:ahLst/>
              <a:cxnLst/>
              <a:rect l="l" t="t" r="r" b="b"/>
              <a:pathLst>
                <a:path w="142149" h="4827" extrusionOk="0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3" name="Google Shape;5403;p32"/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/>
              <a:ahLst/>
              <a:cxnLst/>
              <a:rect l="l" t="t" r="r" b="b"/>
              <a:pathLst>
                <a:path w="13860" h="10328" extrusionOk="0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4" name="Google Shape;5404;p32"/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/>
              <a:ahLst/>
              <a:cxnLst/>
              <a:rect l="l" t="t" r="r" b="b"/>
              <a:pathLst>
                <a:path w="60959" h="14736" extrusionOk="0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5" name="Google Shape;5405;p32"/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/>
              <a:ahLst/>
              <a:cxnLst/>
              <a:rect l="l" t="t" r="r" b="b"/>
              <a:pathLst>
                <a:path w="391750" h="14736" extrusionOk="0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6" name="Google Shape;5406;p32"/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/>
              <a:ahLst/>
              <a:cxnLst/>
              <a:rect l="l" t="t" r="r" b="b"/>
              <a:pathLst>
                <a:path w="155681" h="14736" extrusionOk="0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7" name="Google Shape;5407;p32"/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/>
              <a:ahLst/>
              <a:cxnLst/>
              <a:rect l="l" t="t" r="r" b="b"/>
              <a:pathLst>
                <a:path w="14737" h="8439" extrusionOk="0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8" name="Google Shape;5408;p32"/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/>
              <a:ahLst/>
              <a:cxnLst/>
              <a:rect l="l" t="t" r="r" b="b"/>
              <a:pathLst>
                <a:path w="14509" h="11788" extrusionOk="0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9" name="Google Shape;5409;p32"/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/>
              <a:ahLst/>
              <a:cxnLst/>
              <a:rect l="l" t="t" r="r" b="b"/>
              <a:pathLst>
                <a:path w="14787" h="605350" extrusionOk="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0" name="Google Shape;5410;p32"/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/>
              <a:ahLst/>
              <a:cxnLst/>
              <a:rect l="l" t="t" r="r" b="b"/>
              <a:pathLst>
                <a:path w="186365" h="14735" extrusionOk="0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1" name="Google Shape;5411;p32"/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/>
              <a:ahLst/>
              <a:cxnLst/>
              <a:rect l="l" t="t" r="r" b="b"/>
              <a:pathLst>
                <a:path w="14385" h="14736" extrusionOk="0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2" name="Google Shape;5412;p32"/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/>
              <a:ahLst/>
              <a:cxnLst/>
              <a:rect l="l" t="t" r="r" b="b"/>
              <a:pathLst>
                <a:path w="10852" h="7463" extrusionOk="0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3" name="Google Shape;5413;p32"/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/>
              <a:ahLst/>
              <a:cxnLst/>
              <a:rect l="l" t="t" r="r" b="b"/>
              <a:pathLst>
                <a:path w="9645" h="109805" extrusionOk="0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4" name="Google Shape;5414;p32"/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/>
              <a:ahLst/>
              <a:cxnLst/>
              <a:rect l="l" t="t" r="r" b="b"/>
              <a:pathLst>
                <a:path w="14737" h="590839" extrusionOk="0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5" name="Google Shape;5415;p32"/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/>
              <a:ahLst/>
              <a:cxnLst/>
              <a:rect l="l" t="t" r="r" b="b"/>
              <a:pathLst>
                <a:path w="14737" h="15967" extrusionOk="0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6" name="Google Shape;5416;p32"/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/>
              <a:ahLst/>
              <a:cxnLst/>
              <a:rect l="l" t="t" r="r" b="b"/>
              <a:pathLst>
                <a:path w="13934" h="14739" extrusionOk="0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7" name="Google Shape;5417;p32"/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/>
              <a:ahLst/>
              <a:cxnLst/>
              <a:rect l="l" t="t" r="r" b="b"/>
              <a:pathLst>
                <a:path w="14768" h="7367" extrusionOk="0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8" name="Google Shape;5418;p32"/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/>
              <a:ahLst/>
              <a:cxnLst/>
              <a:rect l="l" t="t" r="r" b="b"/>
              <a:pathLst>
                <a:path w="14251" h="829325" extrusionOk="0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9" name="Google Shape;5419;p32"/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/>
              <a:ahLst/>
              <a:cxnLst/>
              <a:rect l="l" t="t" r="r" b="b"/>
              <a:pathLst>
                <a:path w="14746" h="259608" extrusionOk="0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0" name="Google Shape;5420;p32"/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/>
              <a:ahLst/>
              <a:cxnLst/>
              <a:rect l="l" t="t" r="r" b="b"/>
              <a:pathLst>
                <a:path w="14468" h="335963" extrusionOk="0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1" name="Google Shape;5421;p32"/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/>
              <a:ahLst/>
              <a:cxnLst/>
              <a:rect l="l" t="t" r="r" b="b"/>
              <a:pathLst>
                <a:path w="100" h="2679" extrusionOk="0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2" name="Google Shape;5422;p32"/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/>
              <a:ahLst/>
              <a:cxnLst/>
              <a:rect l="l" t="t" r="r" b="b"/>
              <a:pathLst>
                <a:path w="8842" h="4788" extrusionOk="0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3" name="Google Shape;5423;p32"/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/>
              <a:ahLst/>
              <a:cxnLst/>
              <a:rect l="l" t="t" r="r" b="b"/>
              <a:pathLst>
                <a:path w="65381" h="14601" extrusionOk="0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4" name="Google Shape;5424;p32"/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/>
              <a:ahLst/>
              <a:cxnLst/>
              <a:rect l="l" t="t" r="r" b="b"/>
              <a:pathLst>
                <a:path w="30" h="2277" extrusionOk="0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5" name="Google Shape;5425;p32"/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/>
              <a:ahLst/>
              <a:cxnLst/>
              <a:rect l="l" t="t" r="r" b="b"/>
              <a:pathLst>
                <a:path w="30" h="2277" extrusionOk="0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6" name="Google Shape;5426;p32"/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/>
              <a:ahLst/>
              <a:cxnLst/>
              <a:rect l="l" t="t" r="r" b="b"/>
              <a:pathLst>
                <a:path w="21168" h="14755" extrusionOk="0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7" name="Google Shape;5427;p32"/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/>
              <a:ahLst/>
              <a:cxnLst/>
              <a:rect l="l" t="t" r="r" b="b"/>
              <a:pathLst>
                <a:path w="38318" h="14735" extrusionOk="0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8" name="Google Shape;5428;p32"/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/>
              <a:ahLst/>
              <a:cxnLst/>
              <a:rect l="l" t="t" r="r" b="b"/>
              <a:pathLst>
                <a:path w="14737" h="763822" extrusionOk="0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9" name="Google Shape;5429;p32"/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/>
              <a:ahLst/>
              <a:cxnLst/>
              <a:rect l="l" t="t" r="r" b="b"/>
              <a:pathLst>
                <a:path w="14738" h="324310" extrusionOk="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0" name="Google Shape;5430;p32"/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/>
              <a:ahLst/>
              <a:cxnLst/>
              <a:rect l="l" t="t" r="r" b="b"/>
              <a:pathLst>
                <a:path w="14739" h="896170" extrusionOk="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1" name="Google Shape;5431;p32"/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/>
              <a:ahLst/>
              <a:cxnLst/>
              <a:rect l="l" t="t" r="r" b="b"/>
              <a:pathLst>
                <a:path w="13179" h="172000" extrusionOk="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2" name="Google Shape;5432;p32"/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/>
              <a:ahLst/>
              <a:cxnLst/>
              <a:rect l="l" t="t" r="r" b="b"/>
              <a:pathLst>
                <a:path w="14738" h="12325" extrusionOk="0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3" name="Google Shape;5433;p32"/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/>
              <a:ahLst/>
              <a:cxnLst/>
              <a:rect l="l" t="t" r="r" b="b"/>
              <a:pathLst>
                <a:path w="14738" h="331944" extrusionOk="0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4" name="Google Shape;5434;p32"/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/>
              <a:ahLst/>
              <a:cxnLst/>
              <a:rect l="l" t="t" r="r" b="b"/>
              <a:pathLst>
                <a:path w="14742" h="367712" extrusionOk="0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5" name="Google Shape;5435;p32"/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/>
              <a:ahLst/>
              <a:cxnLst/>
              <a:rect l="l" t="t" r="r" b="b"/>
              <a:pathLst>
                <a:path w="14738" h="342125" extrusionOk="0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6" name="Google Shape;5436;p32"/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/>
              <a:ahLst/>
              <a:cxnLst/>
              <a:rect l="l" t="t" r="r" b="b"/>
              <a:pathLst>
                <a:path w="7368" h="14735" extrusionOk="0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7" name="Google Shape;5437;p32"/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/>
              <a:ahLst/>
              <a:cxnLst/>
              <a:rect l="l" t="t" r="r" b="b"/>
              <a:pathLst>
                <a:path w="14738" h="7367" extrusionOk="0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8" name="Google Shape;5438;p32"/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/>
              <a:ahLst/>
              <a:cxnLst/>
              <a:rect l="l" t="t" r="r" b="b"/>
              <a:pathLst>
                <a:path w="14738" h="15806" extrusionOk="0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9" name="Google Shape;5439;p32"/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/>
              <a:ahLst/>
              <a:cxnLst/>
              <a:rect l="l" t="t" r="r" b="b"/>
              <a:pathLst>
                <a:path w="1340" h="3884" extrusionOk="0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0" name="Google Shape;5440;p32"/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/>
              <a:ahLst/>
              <a:cxnLst/>
              <a:rect l="l" t="t" r="r" b="b"/>
              <a:pathLst>
                <a:path w="1206" h="3884" extrusionOk="0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1" name="Google Shape;5441;p32"/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/>
              <a:ahLst/>
              <a:cxnLst/>
              <a:rect l="l" t="t" r="r" b="b"/>
              <a:pathLst>
                <a:path w="14738" h="218215" extrusionOk="0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2" name="Google Shape;5442;p32"/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/>
              <a:ahLst/>
              <a:cxnLst/>
              <a:rect l="l" t="t" r="r" b="b"/>
              <a:pathLst>
                <a:path w="14335" h="4822" extrusionOk="0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3" name="Google Shape;5443;p32"/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/>
              <a:ahLst/>
              <a:cxnLst/>
              <a:rect l="l" t="t" r="r" b="b"/>
              <a:pathLst>
                <a:path w="76233" h="4822" extrusionOk="0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4" name="Google Shape;5444;p32"/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/>
              <a:ahLst/>
              <a:cxnLst/>
              <a:rect l="l" t="t" r="r" b="b"/>
              <a:pathLst>
                <a:path w="14871" h="14746" extrusionOk="0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5" name="Google Shape;5445;p32"/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/>
              <a:ahLst/>
              <a:cxnLst/>
              <a:rect l="l" t="t" r="r" b="b"/>
              <a:pathLst>
                <a:path w="51124" h="14735" extrusionOk="0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6" name="Google Shape;5446;p32"/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/>
              <a:ahLst/>
              <a:cxnLst/>
              <a:rect l="l" t="t" r="r" b="b"/>
              <a:pathLst>
                <a:path w="14739" h="7367" extrusionOk="0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7" name="Google Shape;5447;p32"/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/>
              <a:ahLst/>
              <a:cxnLst/>
              <a:rect l="l" t="t" r="r" b="b"/>
              <a:pathLst>
                <a:path w="14738" h="218215" extrusionOk="0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8" name="Google Shape;5448;p32"/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/>
              <a:ahLst/>
              <a:cxnLst/>
              <a:rect l="l" t="t" r="r" b="b"/>
              <a:pathLst>
                <a:path w="14738" h="15942" extrusionOk="0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9" name="Google Shape;5449;p32"/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/>
              <a:ahLst/>
              <a:cxnLst/>
              <a:rect l="l" t="t" r="r" b="b"/>
              <a:pathLst>
                <a:path w="340939" h="14735" extrusionOk="0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0" name="Google Shape;5450;p32"/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/>
              <a:ahLst/>
              <a:cxnLst/>
              <a:rect l="l" t="t" r="r" b="b"/>
              <a:pathLst>
                <a:path w="11522" h="14735" extrusionOk="0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1" name="Google Shape;5451;p32"/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/>
              <a:ahLst/>
              <a:cxnLst/>
              <a:rect l="l" t="t" r="r" b="b"/>
              <a:pathLst>
                <a:path w="214632" h="14736" extrusionOk="0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2" name="Google Shape;5452;p32"/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/>
              <a:ahLst/>
              <a:cxnLst/>
              <a:rect l="l" t="t" r="r" b="b"/>
              <a:pathLst>
                <a:path w="105172" h="14601" extrusionOk="0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3" name="Google Shape;5453;p32"/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/>
              <a:ahLst/>
              <a:cxnLst/>
              <a:rect l="l" t="t" r="r" b="b"/>
              <a:pathLst>
                <a:path w="55656" h="14737" extrusionOk="0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4" name="Google Shape;5454;p32"/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/>
              <a:ahLst/>
              <a:cxnLst/>
              <a:rect l="l" t="t" r="r" b="b"/>
              <a:pathLst>
                <a:path w="14738" h="550695" extrusionOk="0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5" name="Google Shape;5455;p32"/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/>
              <a:ahLst/>
              <a:cxnLst/>
              <a:rect l="l" t="t" r="r" b="b"/>
              <a:pathLst>
                <a:path w="50" h="2009" extrusionOk="0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6" name="Google Shape;5456;p32"/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/>
              <a:ahLst/>
              <a:cxnLst/>
              <a:rect l="l" t="t" r="r" b="b"/>
              <a:pathLst>
                <a:path w="49" h="2009" extrusionOk="0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7" name="Google Shape;5457;p32"/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/>
              <a:ahLst/>
              <a:cxnLst/>
              <a:rect l="l" t="t" r="r" b="b"/>
              <a:pathLst>
                <a:path w="14737" h="271798" extrusionOk="0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8" name="Google Shape;5458;p32"/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/>
              <a:ahLst/>
              <a:cxnLst/>
              <a:rect l="l" t="t" r="r" b="b"/>
              <a:pathLst>
                <a:path w="14737" h="8574" extrusionOk="0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9" name="Google Shape;5459;p32"/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/>
              <a:ahLst/>
              <a:cxnLst/>
              <a:rect l="l" t="t" r="r" b="b"/>
              <a:pathLst>
                <a:path w="14737" h="763687" extrusionOk="0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0" name="Google Shape;5460;p32"/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/>
              <a:ahLst/>
              <a:cxnLst/>
              <a:rect l="l" t="t" r="r" b="b"/>
              <a:pathLst>
                <a:path w="14291" h="9108" extrusionOk="0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1" name="Google Shape;5461;p32"/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/>
              <a:ahLst/>
              <a:cxnLst/>
              <a:rect l="l" t="t" r="r" b="b"/>
              <a:pathLst>
                <a:path w="14787" h="23616" extrusionOk="0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2" name="Google Shape;5462;p32"/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/>
              <a:ahLst/>
              <a:cxnLst/>
              <a:rect l="l" t="t" r="r" b="b"/>
              <a:pathLst>
                <a:path w="14777" h="537395" extrusionOk="0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3" name="Google Shape;5463;p32"/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/>
              <a:ahLst/>
              <a:cxnLst/>
              <a:rect l="l" t="t" r="r" b="b"/>
              <a:pathLst>
                <a:path w="8708" h="14735" extrusionOk="0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4" name="Google Shape;5464;p32"/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/>
              <a:ahLst/>
              <a:cxnLst/>
              <a:rect l="l" t="t" r="r" b="b"/>
              <a:pathLst>
                <a:path w="19687" h="14735" extrusionOk="0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5" name="Google Shape;5465;p32"/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/>
              <a:ahLst/>
              <a:cxnLst/>
              <a:rect l="l" t="t" r="r" b="b"/>
              <a:pathLst>
                <a:path w="13057" h="83054" extrusionOk="0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6" name="Google Shape;5466;p32"/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/>
              <a:ahLst/>
              <a:cxnLst/>
              <a:rect l="l" t="t" r="r" b="b"/>
              <a:pathLst>
                <a:path w="14738" h="661746" extrusionOk="0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7" name="Google Shape;5467;p32"/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/>
              <a:ahLst/>
              <a:cxnLst/>
              <a:rect l="l" t="t" r="r" b="b"/>
              <a:pathLst>
                <a:path w="14738" h="199327" extrusionOk="0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8" name="Google Shape;5468;p32"/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/>
              <a:ahLst/>
              <a:cxnLst/>
              <a:rect l="l" t="t" r="r" b="b"/>
              <a:pathLst>
                <a:path w="14737" h="271798" extrusionOk="0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9" name="Google Shape;5469;p32"/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/>
              <a:ahLst/>
              <a:cxnLst/>
              <a:rect l="l" t="t" r="r" b="b"/>
              <a:pathLst>
                <a:path w="14739" h="8440" extrusionOk="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0" name="Google Shape;5470;p32"/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/>
              <a:ahLst/>
              <a:cxnLst/>
              <a:rect l="l" t="t" r="r" b="b"/>
              <a:pathLst>
                <a:path w="289713" h="14739" extrusionOk="0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1" name="Google Shape;5471;p32"/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/>
              <a:ahLst/>
              <a:cxnLst/>
              <a:rect l="l" t="t" r="r" b="b"/>
              <a:pathLst>
                <a:path w="7502" h="1075" extrusionOk="0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2" name="Google Shape;5472;p32"/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/>
              <a:ahLst/>
              <a:cxnLst/>
              <a:rect l="l" t="t" r="r" b="b"/>
              <a:pathLst>
                <a:path w="7502" h="1205" extrusionOk="0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3" name="Google Shape;5473;p32"/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/>
              <a:ahLst/>
              <a:cxnLst/>
              <a:rect l="l" t="t" r="r" b="b"/>
              <a:pathLst>
                <a:path w="14767" h="271798" extrusionOk="0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4" name="Google Shape;5474;p32"/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/>
              <a:ahLst/>
              <a:cxnLst/>
              <a:rect l="l" t="t" r="r" b="b"/>
              <a:pathLst>
                <a:path w="132290" h="14736" extrusionOk="0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5" name="Google Shape;5475;p32"/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/>
              <a:ahLst/>
              <a:cxnLst/>
              <a:rect l="l" t="t" r="r" b="b"/>
              <a:pathLst>
                <a:path w="55145" h="14601" extrusionOk="0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6" name="Google Shape;5476;p32"/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/>
              <a:ahLst/>
              <a:cxnLst/>
              <a:rect l="l" t="t" r="r" b="b"/>
              <a:pathLst>
                <a:path w="14837" h="8469" extrusionOk="0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7" name="Google Shape;5477;p32"/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/>
              <a:ahLst/>
              <a:cxnLst/>
              <a:rect l="l" t="t" r="r" b="b"/>
              <a:pathLst>
                <a:path w="14054" h="96448" extrusionOk="0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8" name="Google Shape;5478;p32"/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/>
              <a:ahLst/>
              <a:cxnLst/>
              <a:rect l="l" t="t" r="r" b="b"/>
              <a:pathLst>
                <a:path w="14737" h="8707" extrusionOk="0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9" name="Google Shape;5479;p32"/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/>
              <a:ahLst/>
              <a:cxnLst/>
              <a:rect l="l" t="t" r="r" b="b"/>
              <a:pathLst>
                <a:path w="14737" h="271798" extrusionOk="0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0" name="Google Shape;5480;p32"/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/>
              <a:ahLst/>
              <a:cxnLst/>
              <a:rect l="l" t="t" r="r" b="b"/>
              <a:pathLst>
                <a:path w="3483" h="6161" extrusionOk="0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1" name="Google Shape;5481;p32"/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/>
              <a:ahLst/>
              <a:cxnLst/>
              <a:rect l="l" t="t" r="r" b="b"/>
              <a:pathLst>
                <a:path w="3349" h="6161" extrusionOk="0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2" name="Google Shape;5482;p32"/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/>
              <a:ahLst/>
              <a:cxnLst/>
              <a:rect l="l" t="t" r="r" b="b"/>
              <a:pathLst>
                <a:path w="14739" h="32283" extrusionOk="0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3" name="Google Shape;5483;p32"/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/>
              <a:ahLst/>
              <a:cxnLst/>
              <a:rect l="l" t="t" r="r" b="b"/>
              <a:pathLst>
                <a:path w="14737" h="47554" extrusionOk="0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4" name="Google Shape;5484;p32"/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/>
              <a:ahLst/>
              <a:cxnLst/>
              <a:rect l="l" t="t" r="r" b="b"/>
              <a:pathLst>
                <a:path w="153270" h="14601" extrusionOk="0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5" name="Google Shape;5485;p32"/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/>
              <a:ahLst/>
              <a:cxnLst/>
              <a:rect l="l" t="t" r="r" b="b"/>
              <a:pathLst>
                <a:path w="14737" h="7369" extrusionOk="0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6" name="Google Shape;5486;p32"/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/>
              <a:ahLst/>
              <a:cxnLst/>
              <a:rect l="l" t="t" r="r" b="b"/>
              <a:pathLst>
                <a:path w="14737" h="8707" extrusionOk="0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7" name="Google Shape;5487;p32"/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/>
              <a:ahLst/>
              <a:cxnLst/>
              <a:rect l="l" t="t" r="r" b="b"/>
              <a:pathLst>
                <a:path w="14737" h="77694" extrusionOk="0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8" name="Google Shape;5488;p32"/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/>
              <a:ahLst/>
              <a:cxnLst/>
              <a:rect l="l" t="t" r="r" b="b"/>
              <a:pathLst>
                <a:path w="14739" h="279165" extrusionOk="0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9" name="Google Shape;5489;p32"/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/>
              <a:ahLst/>
              <a:cxnLst/>
              <a:rect l="l" t="t" r="r" b="b"/>
              <a:pathLst>
                <a:path w="12192" h="9243" extrusionOk="0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0" name="Google Shape;5490;p32"/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/>
              <a:ahLst/>
              <a:cxnLst/>
              <a:rect l="l" t="t" r="r" b="b"/>
              <a:pathLst>
                <a:path w="14798" h="598078" extrusionOk="0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1" name="Google Shape;5491;p32"/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/>
              <a:ahLst/>
              <a:cxnLst/>
              <a:rect l="l" t="t" r="r" b="b"/>
              <a:pathLst>
                <a:path w="15462" h="14741" extrusionOk="0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2" name="Google Shape;5492;p32"/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/>
              <a:ahLst/>
              <a:cxnLst/>
              <a:rect l="l" t="t" r="r" b="b"/>
              <a:pathLst>
                <a:path w="29127" h="14739" extrusionOk="0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3" name="Google Shape;5493;p32"/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/>
              <a:ahLst/>
              <a:cxnLst/>
              <a:rect l="l" t="t" r="r" b="b"/>
              <a:pathLst>
                <a:path w="69935" h="14739" extrusionOk="0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4" name="Google Shape;5494;p32"/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/>
              <a:ahLst/>
              <a:cxnLst/>
              <a:rect l="l" t="t" r="r" b="b"/>
              <a:pathLst>
                <a:path w="15409" h="14739" extrusionOk="0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5" name="Google Shape;5495;p32"/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/>
              <a:ahLst/>
              <a:cxnLst/>
              <a:rect l="l" t="t" r="r" b="b"/>
              <a:pathLst>
                <a:path w="177039" h="14739" extrusionOk="0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6" name="Google Shape;5496;p32"/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/>
              <a:ahLst/>
              <a:cxnLst/>
              <a:rect l="l" t="t" r="r" b="b"/>
              <a:pathLst>
                <a:path w="14739" h="8439" extrusionOk="0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7" name="Google Shape;5497;p32"/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/>
              <a:ahLst/>
              <a:cxnLst/>
              <a:rect l="l" t="t" r="r" b="b"/>
              <a:pathLst>
                <a:path w="14738" h="97067" extrusionOk="0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8" name="Google Shape;5498;p32"/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/>
              <a:ahLst/>
              <a:cxnLst/>
              <a:rect l="l" t="t" r="r" b="b"/>
              <a:pathLst>
                <a:path w="14737" h="7367" extrusionOk="0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9" name="Google Shape;5499;p32"/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/>
              <a:ahLst/>
              <a:cxnLst/>
              <a:rect l="l" t="t" r="r" b="b"/>
              <a:pathLst>
                <a:path w="49626" h="14739" extrusionOk="0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0" name="Google Shape;5500;p32"/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/>
              <a:ahLst/>
              <a:cxnLst/>
              <a:rect l="l" t="t" r="r" b="b"/>
              <a:pathLst>
                <a:path w="14737" h="8439" extrusionOk="0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1" name="Google Shape;5501;p32"/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/>
              <a:ahLst/>
              <a:cxnLst/>
              <a:rect l="l" t="t" r="r" b="b"/>
              <a:pathLst>
                <a:path w="14737" h="663487" extrusionOk="0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2" name="Google Shape;5502;p32"/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/>
              <a:ahLst/>
              <a:cxnLst/>
              <a:rect l="l" t="t" r="r" b="b"/>
              <a:pathLst>
                <a:path w="11844" h="14739" extrusionOk="0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3" name="Google Shape;5503;p32"/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/>
              <a:ahLst/>
              <a:cxnLst/>
              <a:rect l="l" t="t" r="r" b="b"/>
              <a:pathLst>
                <a:path w="24177" h="14739" extrusionOk="0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4" name="Google Shape;5504;p32"/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/>
              <a:ahLst/>
              <a:cxnLst/>
              <a:rect l="l" t="t" r="r" b="b"/>
              <a:pathLst>
                <a:path w="105038" h="14735" extrusionOk="0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5" name="Google Shape;5505;p32"/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/>
              <a:ahLst/>
              <a:cxnLst/>
              <a:rect l="l" t="t" r="r" b="b"/>
              <a:pathLst>
                <a:path w="2679" h="273137" extrusionOk="0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6" name="Google Shape;5506;p32"/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/>
              <a:ahLst/>
              <a:cxnLst/>
              <a:rect l="l" t="t" r="r" b="b"/>
              <a:pathLst>
                <a:path w="14739" h="706356" extrusionOk="0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7" name="Google Shape;5507;p32"/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/>
              <a:ahLst/>
              <a:cxnLst/>
              <a:rect l="l" t="t" r="r" b="b"/>
              <a:pathLst>
                <a:path w="13056" h="111331" extrusionOk="0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8" name="Google Shape;5508;p32"/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/>
              <a:ahLst/>
              <a:cxnLst/>
              <a:rect l="l" t="t" r="r" b="b"/>
              <a:pathLst>
                <a:path w="14788" h="23442" extrusionOk="0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9" name="Google Shape;5509;p32"/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/>
              <a:ahLst/>
              <a:cxnLst/>
              <a:rect l="l" t="t" r="r" b="b"/>
              <a:pathLst>
                <a:path w="22910" h="448486" extrusionOk="0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0" name="Google Shape;5510;p32"/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/>
              <a:ahLst/>
              <a:cxnLst/>
              <a:rect l="l" t="t" r="r" b="b"/>
              <a:pathLst>
                <a:path w="391482" h="71934" extrusionOk="0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1" name="Google Shape;5511;p32"/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/>
              <a:ahLst/>
              <a:cxnLst/>
              <a:rect l="l" t="t" r="r" b="b"/>
              <a:pathLst>
                <a:path w="29609" h="201470" extrusionOk="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2" name="Google Shape;5512;p32"/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/>
              <a:ahLst/>
              <a:cxnLst/>
              <a:rect l="l" t="t" r="r" b="b"/>
              <a:pathLst>
                <a:path w="803" h="288542" extrusionOk="0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3" name="Google Shape;5513;p32"/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/>
              <a:ahLst/>
              <a:cxnLst/>
              <a:rect l="l" t="t" r="r" b="b"/>
              <a:pathLst>
                <a:path w="335613" h="618879" extrusionOk="0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4" name="Google Shape;5514;p32"/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/>
              <a:ahLst/>
              <a:cxnLst/>
              <a:rect l="l" t="t" r="r" b="b"/>
              <a:pathLst>
                <a:path w="224412" h="361013" extrusionOk="0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5" name="Google Shape;5515;p32"/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/>
              <a:ahLst/>
              <a:cxnLst/>
              <a:rect l="l" t="t" r="r" b="b"/>
              <a:pathLst>
                <a:path w="56136" h="361013" extrusionOk="0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6" name="Google Shape;5516;p32"/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/>
              <a:ahLst/>
              <a:cxnLst/>
              <a:rect l="l" t="t" r="r" b="b"/>
              <a:pathLst>
                <a:path w="207262" h="584452" extrusionOk="0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7" name="Google Shape;5517;p32"/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/>
              <a:ahLst/>
              <a:cxnLst/>
              <a:rect l="l" t="t" r="r" b="b"/>
              <a:pathLst>
                <a:path w="181941" h="135028" extrusionOk="0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8" name="Google Shape;5518;p32"/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/>
              <a:ahLst/>
              <a:cxnLst/>
              <a:rect l="l" t="t" r="r" b="b"/>
              <a:pathLst>
                <a:path w="126608" h="493898" extrusionOk="0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9" name="Google Shape;5519;p32"/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/>
              <a:ahLst/>
              <a:cxnLst/>
              <a:rect l="l" t="t" r="r" b="b"/>
              <a:pathLst>
                <a:path w="70472" h="364094" extrusionOk="0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0" name="Google Shape;5520;p32"/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/>
              <a:ahLst/>
              <a:cxnLst/>
              <a:rect l="l" t="t" r="r" b="b"/>
              <a:pathLst>
                <a:path w="122723" h="369988" extrusionOk="0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1" name="Google Shape;5521;p32"/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/>
              <a:ahLst/>
              <a:cxnLst/>
              <a:rect l="l" t="t" r="r" b="b"/>
              <a:pathLst>
                <a:path w="33226" h="362084" extrusionOk="0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2" name="Google Shape;5522;p32"/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/>
              <a:ahLst/>
              <a:cxnLst/>
              <a:rect l="l" t="t" r="r" b="b"/>
              <a:pathLst>
                <a:path w="349681" h="362084" extrusionOk="0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3" name="Google Shape;5523;p32"/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/>
              <a:ahLst/>
              <a:cxnLst/>
              <a:rect l="l" t="t" r="r" b="b"/>
              <a:pathLst>
                <a:path w="124196" h="433483" extrusionOk="0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4" name="Google Shape;5524;p32"/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/>
              <a:ahLst/>
              <a:cxnLst/>
              <a:rect l="l" t="t" r="r" b="b"/>
              <a:pathLst>
                <a:path w="331594" h="678490" extrusionOk="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5" name="Google Shape;5525;p32"/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/>
              <a:ahLst/>
              <a:cxnLst/>
              <a:rect l="l" t="t" r="r" b="b"/>
              <a:pathLst>
                <a:path w="459542" h="366907" extrusionOk="0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6" name="Google Shape;5526;p32"/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/>
              <a:ahLst/>
              <a:cxnLst/>
              <a:rect l="l" t="t" r="r" b="b"/>
              <a:pathLst>
                <a:path w="99679" h="315736" extrusionOk="0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7" name="Google Shape;5527;p32"/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/>
              <a:ahLst/>
              <a:cxnLst/>
              <a:rect l="l" t="t" r="r" b="b"/>
              <a:pathLst>
                <a:path w="32154" h="307296" extrusionOk="0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8" name="Google Shape;5528;p32"/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/>
              <a:ahLst/>
              <a:cxnLst/>
              <a:rect l="l" t="t" r="r" b="b"/>
              <a:pathLst>
                <a:path w="1339" h="618879" extrusionOk="0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9" name="Google Shape;5529;p32"/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/>
              <a:ahLst/>
              <a:cxnLst/>
              <a:rect l="l" t="t" r="r" b="b"/>
              <a:pathLst>
                <a:path w="196544" h="653172" extrusionOk="0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0" name="Google Shape;5530;p32"/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/>
              <a:ahLst/>
              <a:cxnLst/>
              <a:rect l="l" t="t" r="r" b="b"/>
              <a:pathLst>
                <a:path w="122187" h="19021" extrusionOk="0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1" name="Google Shape;5531;p32"/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/>
              <a:ahLst/>
              <a:cxnLst/>
              <a:rect l="l" t="t" r="r" b="b"/>
              <a:pathLst>
                <a:path w="131566" h="30140" extrusionOk="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2" name="Google Shape;5532;p32"/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/>
              <a:ahLst/>
              <a:cxnLst/>
              <a:rect l="l" t="t" r="r" b="b"/>
              <a:pathLst>
                <a:path w="41800" h="33087" extrusionOk="0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3" name="Google Shape;5533;p32"/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/>
              <a:ahLst/>
              <a:cxnLst/>
              <a:rect l="l" t="t" r="r" b="b"/>
              <a:pathLst>
                <a:path w="30412" h="33087" extrusionOk="0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4" name="Google Shape;5534;p32"/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/>
              <a:ahLst/>
              <a:cxnLst/>
              <a:rect l="l" t="t" r="r" b="b"/>
              <a:pathLst>
                <a:path w="266213" h="369988" extrusionOk="0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5" name="Google Shape;5535;p32"/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/>
              <a:ahLst/>
              <a:cxnLst/>
              <a:rect l="l" t="t" r="r" b="b"/>
              <a:pathLst>
                <a:path w="486740" h="1008693" extrusionOk="0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6" name="Google Shape;5536;p32"/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/>
              <a:ahLst/>
              <a:cxnLst/>
              <a:rect l="l" t="t" r="r" b="b"/>
              <a:pathLst>
                <a:path w="55064" h="1008158" extrusionOk="0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7" name="Google Shape;5537;p32"/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/>
              <a:ahLst/>
              <a:cxnLst/>
              <a:rect l="l" t="t" r="r" b="b"/>
              <a:pathLst>
                <a:path w="213292" h="88411" extrusionOk="0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8" name="Google Shape;5538;p32"/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/>
              <a:ahLst/>
              <a:cxnLst/>
              <a:rect l="l" t="t" r="r" b="b"/>
              <a:pathLst>
                <a:path w="16747" h="91358" extrusionOk="0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9" name="Google Shape;5539;p32"/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/>
              <a:ahLst/>
              <a:cxnLst/>
              <a:rect l="l" t="t" r="r" b="b"/>
              <a:pathLst>
                <a:path w="7234" h="574272" extrusionOk="0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0" name="Google Shape;5540;p32"/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/>
              <a:ahLst/>
              <a:cxnLst/>
              <a:rect l="l" t="t" r="r" b="b"/>
              <a:pathLst>
                <a:path w="2009" h="569583" extrusionOk="0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1" name="Google Shape;5541;p32"/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/>
              <a:ahLst/>
              <a:cxnLst/>
              <a:rect l="l" t="t" r="r" b="b"/>
              <a:pathLst>
                <a:path w="16613" h="576013" extrusionOk="0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2" name="Google Shape;5542;p32"/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/>
              <a:ahLst/>
              <a:cxnLst/>
              <a:rect l="l" t="t" r="r" b="b"/>
              <a:pathLst>
                <a:path w="3750" h="669" extrusionOk="0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3" name="Google Shape;5543;p32"/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/>
              <a:ahLst/>
              <a:cxnLst/>
              <a:rect l="l" t="t" r="r" b="b"/>
              <a:pathLst>
                <a:path w="180334" h="322433" extrusionOk="0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4" name="Google Shape;5544;p32"/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/>
              <a:ahLst/>
              <a:cxnLst/>
              <a:rect l="l" t="t" r="r" b="b"/>
              <a:pathLst>
                <a:path w="819004" h="438842" extrusionOk="0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5" name="Google Shape;5545;p32"/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/>
              <a:ahLst/>
              <a:cxnLst/>
              <a:rect l="l" t="t" r="r" b="b"/>
              <a:pathLst>
                <a:path w="43140" h="6697" extrusionOk="0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6" name="Google Shape;5546;p32"/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/>
              <a:ahLst/>
              <a:cxnLst/>
              <a:rect l="l" t="t" r="r" b="b"/>
              <a:pathLst>
                <a:path w="34700" h="5894" extrusionOk="0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7" name="Google Shape;5547;p32"/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/>
              <a:ahLst/>
              <a:cxnLst/>
              <a:rect l="l" t="t" r="r" b="b"/>
              <a:pathLst>
                <a:path w="23043" h="5894" extrusionOk="0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8" name="Google Shape;5548;p32"/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/>
              <a:ahLst/>
              <a:cxnLst/>
              <a:rect l="l" t="t" r="r" b="b"/>
              <a:pathLst>
                <a:path w="363883" h="5358" extrusionOk="0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9" name="Google Shape;5549;p32"/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/>
              <a:ahLst/>
              <a:cxnLst/>
              <a:rect l="l" t="t" r="r" b="b"/>
              <a:pathLst>
                <a:path w="397109" h="6162" extrusionOk="0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0" name="Google Shape;5550;p32"/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/>
              <a:ahLst/>
              <a:cxnLst/>
              <a:rect l="l" t="t" r="r" b="b"/>
              <a:pathLst>
                <a:path w="24517" h="2572" extrusionOk="0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1" name="Google Shape;5551;p32"/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/>
              <a:ahLst/>
              <a:cxnLst/>
              <a:rect l="l" t="t" r="r" b="b"/>
              <a:pathLst>
                <a:path w="393089" h="2545" extrusionOk="0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2" name="Google Shape;5552;p32"/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/>
              <a:ahLst/>
              <a:cxnLst/>
              <a:rect l="l" t="t" r="r" b="b"/>
              <a:pathLst>
                <a:path w="2545" h="362218" extrusionOk="0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3" name="Google Shape;5553;p32"/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/>
              <a:ahLst/>
              <a:cxnLst/>
              <a:rect l="l" t="t" r="r" b="b"/>
              <a:pathLst>
                <a:path w="2679" h="79972" extrusionOk="0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4" name="Google Shape;5554;p32"/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/>
              <a:ahLst/>
              <a:cxnLst/>
              <a:rect l="l" t="t" r="r" b="b"/>
              <a:pathLst>
                <a:path w="2545" h="33087" extrusionOk="0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5" name="Google Shape;5555;p32"/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/>
              <a:ahLst/>
              <a:cxnLst/>
              <a:rect l="l" t="t" r="r" b="b"/>
              <a:pathLst>
                <a:path w="39255" h="14601" extrusionOk="0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6" name="Google Shape;5556;p32"/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/>
              <a:ahLst/>
              <a:cxnLst/>
              <a:rect l="l" t="t" r="r" b="b"/>
              <a:pathLst>
                <a:path w="2545" h="361013" extrusionOk="0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7" name="Google Shape;5557;p32"/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/>
              <a:ahLst/>
              <a:cxnLst/>
              <a:rect l="l" t="t" r="r" b="b"/>
              <a:pathLst>
                <a:path w="68596" h="14661" extrusionOk="0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8" name="Google Shape;5558;p32"/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/>
              <a:ahLst/>
              <a:cxnLst/>
              <a:rect l="l" t="t" r="r" b="b"/>
              <a:pathLst>
                <a:path w="2545" h="288542" extrusionOk="0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9" name="Google Shape;5559;p32"/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/>
              <a:ahLst/>
              <a:cxnLst/>
              <a:rect l="l" t="t" r="r" b="b"/>
              <a:pathLst>
                <a:path w="17839" h="25317" extrusionOk="0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0" name="Google Shape;5560;p32"/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/>
              <a:ahLst/>
              <a:cxnLst/>
              <a:rect l="l" t="t" r="r" b="b"/>
              <a:pathLst>
                <a:path w="2679" h="13261" extrusionOk="0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1" name="Google Shape;5561;p32"/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/>
              <a:ahLst/>
              <a:cxnLst/>
              <a:rect l="l" t="t" r="r" b="b"/>
              <a:pathLst>
                <a:path w="65247" h="16814" extrusionOk="0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2" name="Google Shape;5562;p32"/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/>
              <a:ahLst/>
              <a:cxnLst/>
              <a:rect l="l" t="t" r="r" b="b"/>
              <a:pathLst>
                <a:path w="14603" h="586060" extrusionOk="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3" name="Google Shape;5563;p32"/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/>
              <a:ahLst/>
              <a:cxnLst/>
              <a:rect l="l" t="t" r="r" b="b"/>
              <a:pathLst>
                <a:path w="193463" h="14333" extrusionOk="0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4" name="Google Shape;5564;p32"/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/>
              <a:ahLst/>
              <a:cxnLst/>
              <a:rect l="l" t="t" r="r" b="b"/>
              <a:pathLst>
                <a:path w="15298" h="14467" extrusionOk="0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5" name="Google Shape;5565;p32"/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/>
              <a:ahLst/>
              <a:cxnLst/>
              <a:rect l="l" t="t" r="r" b="b"/>
              <a:pathLst>
                <a:path w="126608" h="14467" extrusionOk="0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6" name="Google Shape;5566;p32"/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/>
              <a:ahLst/>
              <a:cxnLst/>
              <a:rect l="l" t="t" r="r" b="b"/>
              <a:pathLst>
                <a:path w="4287" h="148290" extrusionOk="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7" name="Google Shape;5567;p32"/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/>
              <a:ahLst/>
              <a:cxnLst/>
              <a:rect l="l" t="t" r="r" b="b"/>
              <a:pathLst>
                <a:path w="7636" h="176309" extrusionOk="0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8" name="Google Shape;5568;p32"/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/>
              <a:ahLst/>
              <a:cxnLst/>
              <a:rect l="l" t="t" r="r" b="b"/>
              <a:pathLst>
                <a:path w="14469" h="206025" extrusionOk="0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9" name="Google Shape;5569;p32"/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/>
              <a:ahLst/>
              <a:cxnLst/>
              <a:rect l="l" t="t" r="r" b="b"/>
              <a:pathLst>
                <a:path w="2545" h="11654" extrusionOk="0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0" name="Google Shape;5570;p32"/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/>
              <a:ahLst/>
              <a:cxnLst/>
              <a:rect l="l" t="t" r="r" b="b"/>
              <a:pathLst>
                <a:path w="1339" h="7099" extrusionOk="0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1" name="Google Shape;5571;p32"/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/>
              <a:ahLst/>
              <a:cxnLst/>
              <a:rect l="l" t="t" r="r" b="b"/>
              <a:pathLst>
                <a:path w="1607" h="5626" extrusionOk="0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2" name="Google Shape;5572;p32"/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/>
              <a:ahLst/>
              <a:cxnLst/>
              <a:rect l="l" t="t" r="r" b="b"/>
              <a:pathLst>
                <a:path w="5359" h="15940" extrusionOk="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3" name="Google Shape;5573;p32"/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/>
              <a:ahLst/>
              <a:cxnLst/>
              <a:rect l="l" t="t" r="r" b="b"/>
              <a:pathLst>
                <a:path w="2411" h="7769" extrusionOk="0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4" name="Google Shape;5574;p32"/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/>
              <a:ahLst/>
              <a:cxnLst/>
              <a:rect l="l" t="t" r="r" b="b"/>
              <a:pathLst>
                <a:path w="2545" h="361683" extrusionOk="0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5" name="Google Shape;5575;p32"/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/>
              <a:ahLst/>
              <a:cxnLst/>
              <a:rect l="l" t="t" r="r" b="b"/>
              <a:pathLst>
                <a:path w="71811" h="17414" extrusionOk="0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6" name="Google Shape;5576;p32"/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/>
              <a:ahLst/>
              <a:cxnLst/>
              <a:rect l="l" t="t" r="r" b="b"/>
              <a:pathLst>
                <a:path w="94588" h="2545" extrusionOk="0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7" name="Google Shape;5577;p32"/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/>
              <a:ahLst/>
              <a:cxnLst/>
              <a:rect l="l" t="t" r="r" b="b"/>
              <a:pathLst>
                <a:path w="2545" h="159676" extrusionOk="0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8" name="Google Shape;5578;p32"/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/>
              <a:ahLst/>
              <a:cxnLst/>
              <a:rect l="l" t="t" r="r" b="b"/>
              <a:pathLst>
                <a:path w="2545" h="10180" extrusionOk="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9" name="Google Shape;5579;p32"/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/>
              <a:ahLst/>
              <a:cxnLst/>
              <a:rect l="l" t="t" r="r" b="b"/>
              <a:pathLst>
                <a:path w="33494" h="2545" extrusionOk="0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0" name="Google Shape;5580;p32"/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/>
              <a:ahLst/>
              <a:cxnLst/>
              <a:rect l="l" t="t" r="r" b="b"/>
              <a:pathLst>
                <a:path w="14603" h="308100" extrusionOk="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1" name="Google Shape;5581;p32"/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/>
              <a:ahLst/>
              <a:cxnLst/>
              <a:rect l="l" t="t" r="r" b="b"/>
              <a:pathLst>
                <a:path w="6967" h="1205" extrusionOk="0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2" name="Google Shape;5582;p32"/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/>
              <a:ahLst/>
              <a:cxnLst/>
              <a:rect l="l" t="t" r="r" b="b"/>
              <a:pathLst>
                <a:path w="75965" h="2545" extrusionOk="0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3" name="Google Shape;5583;p32"/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/>
              <a:ahLst/>
              <a:cxnLst/>
              <a:rect l="l" t="t" r="r" b="b"/>
              <a:pathLst>
                <a:path w="2679" h="620621" extrusionOk="0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4" name="Google Shape;5584;p32"/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/>
              <a:ahLst/>
              <a:cxnLst/>
              <a:rect l="l" t="t" r="r" b="b"/>
              <a:pathLst>
                <a:path w="2679" h="11252" extrusionOk="0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5" name="Google Shape;5585;p32"/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/>
              <a:ahLst/>
              <a:cxnLst/>
              <a:rect l="l" t="t" r="r" b="b"/>
              <a:pathLst>
                <a:path w="2679" h="7635" extrusionOk="0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6" name="Google Shape;5586;p32"/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/>
              <a:ahLst/>
              <a:cxnLst/>
              <a:rect l="l" t="t" r="r" b="b"/>
              <a:pathLst>
                <a:path w="1206" h="803" extrusionOk="0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7" name="Google Shape;5587;p32"/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/>
              <a:ahLst/>
              <a:cxnLst/>
              <a:rect l="l" t="t" r="r" b="b"/>
              <a:pathLst>
                <a:path w="16752" h="22638" extrusionOk="0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8" name="Google Shape;5588;p32"/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/>
              <a:ahLst/>
              <a:cxnLst/>
              <a:rect l="l" t="t" r="r" b="b"/>
              <a:pathLst>
                <a:path w="126608" h="2679" extrusionOk="0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9" name="Google Shape;5589;p32"/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/>
              <a:ahLst/>
              <a:cxnLst/>
              <a:rect l="l" t="t" r="r" b="b"/>
              <a:pathLst>
                <a:path w="93784" h="2545" extrusionOk="0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0" name="Google Shape;5590;p32"/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/>
              <a:ahLst/>
              <a:cxnLst/>
              <a:rect l="l" t="t" r="r" b="b"/>
              <a:pathLst>
                <a:path w="48198" h="32283" extrusionOk="0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1" name="Google Shape;5591;p32"/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/>
              <a:ahLst/>
              <a:cxnLst/>
              <a:rect l="l" t="t" r="r" b="b"/>
              <a:pathLst>
                <a:path w="2545" h="312534" extrusionOk="0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2" name="Google Shape;5592;p32"/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/>
              <a:ahLst/>
              <a:cxnLst/>
              <a:rect l="l" t="t" r="r" b="b"/>
              <a:pathLst>
                <a:path w="2679" h="290150" extrusionOk="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3" name="Google Shape;5593;p32"/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/>
              <a:ahLst/>
              <a:cxnLst/>
              <a:rect l="l" t="t" r="r" b="b"/>
              <a:pathLst>
                <a:path w="2679" h="9376" extrusionOk="0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4" name="Google Shape;5594;p32"/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/>
              <a:ahLst/>
              <a:cxnLst/>
              <a:rect l="l" t="t" r="r" b="b"/>
              <a:pathLst>
                <a:path w="2679" h="618879" extrusionOk="0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5" name="Google Shape;5595;p32"/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/>
              <a:ahLst/>
              <a:cxnLst/>
              <a:rect l="l" t="t" r="r" b="b"/>
              <a:pathLst>
                <a:path w="14468" h="36436" extrusionOk="0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6" name="Google Shape;5596;p32"/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/>
              <a:ahLst/>
              <a:cxnLst/>
              <a:rect l="l" t="t" r="r" b="b"/>
              <a:pathLst>
                <a:path w="14603" h="149227" extrusionOk="0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7" name="Google Shape;5597;p32"/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/>
              <a:ahLst/>
              <a:cxnLst/>
              <a:rect l="l" t="t" r="r" b="b"/>
              <a:pathLst>
                <a:path w="495716" h="14338" extrusionOk="0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8" name="Google Shape;5598;p32"/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/>
              <a:ahLst/>
              <a:cxnLst/>
              <a:rect l="l" t="t" r="r" b="b"/>
              <a:pathLst>
                <a:path w="72628" h="30034" extrusionOk="0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9" name="Google Shape;5599;p32"/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/>
              <a:ahLst/>
              <a:cxnLst/>
              <a:rect l="l" t="t" r="r" b="b"/>
              <a:pathLst>
                <a:path w="2679" h="1017133" extrusionOk="0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0" name="Google Shape;5600;p32"/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/>
              <a:ahLst/>
              <a:cxnLst/>
              <a:rect l="l" t="t" r="r" b="b"/>
              <a:pathLst>
                <a:path w="6296" h="13395" extrusionOk="0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1" name="Google Shape;5601;p32"/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/>
              <a:ahLst/>
              <a:cxnLst/>
              <a:rect l="l" t="t" r="r" b="b"/>
              <a:pathLst>
                <a:path w="23724" h="2019" extrusionOk="0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2" name="Google Shape;5602;p32"/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/>
              <a:ahLst/>
              <a:cxnLst/>
              <a:rect l="l" t="t" r="r" b="b"/>
              <a:pathLst>
                <a:path w="339364" h="14601" extrusionOk="0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3" name="Google Shape;5603;p32"/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/>
              <a:ahLst/>
              <a:cxnLst/>
              <a:rect l="l" t="t" r="r" b="b"/>
              <a:pathLst>
                <a:path w="222536" h="14208" extrusionOk="0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4" name="Google Shape;5604;p32"/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/>
              <a:ahLst/>
              <a:cxnLst/>
              <a:rect l="l" t="t" r="r" b="b"/>
              <a:pathLst>
                <a:path w="5091" h="1071" extrusionOk="0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5" name="Google Shape;5605;p32"/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/>
              <a:ahLst/>
              <a:cxnLst/>
              <a:rect l="l" t="t" r="r" b="b"/>
              <a:pathLst>
                <a:path w="2545" h="82651" extrusionOk="0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6" name="Google Shape;5606;p32"/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/>
              <a:ahLst/>
              <a:cxnLst/>
              <a:rect l="l" t="t" r="r" b="b"/>
              <a:pathLst>
                <a:path w="455121" h="6965" extrusionOk="0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7" name="Google Shape;5607;p32"/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/>
              <a:ahLst/>
              <a:cxnLst/>
              <a:rect l="l" t="t" r="r" b="b"/>
              <a:pathLst>
                <a:path w="456729" h="4956" extrusionOk="0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8" name="Google Shape;5608;p32"/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/>
              <a:ahLst/>
              <a:cxnLst/>
              <a:rect l="l" t="t" r="r" b="b"/>
              <a:pathLst>
                <a:path w="53591" h="6965" extrusionOk="0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9" name="Google Shape;5609;p32"/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/>
              <a:ahLst/>
              <a:cxnLst/>
              <a:rect l="l" t="t" r="r" b="b"/>
              <a:pathLst>
                <a:path w="53591" h="4956" extrusionOk="0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0" name="Google Shape;5610;p32"/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/>
              <a:ahLst/>
              <a:cxnLst/>
              <a:rect l="l" t="t" r="r" b="b"/>
              <a:pathLst>
                <a:path w="16613" h="15271" extrusionOk="0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1" name="Google Shape;5611;p32"/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2" name="Google Shape;5612;p32"/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/>
              <a:ahLst/>
              <a:cxnLst/>
              <a:rect l="l" t="t" r="r" b="b"/>
              <a:pathLst>
                <a:path w="18086" h="669" extrusionOk="0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3" name="Google Shape;5613;p32"/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/>
              <a:ahLst/>
              <a:cxnLst/>
              <a:rect l="l" t="t" r="r" b="b"/>
              <a:pathLst>
                <a:path w="6163" h="2277" extrusionOk="0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4" name="Google Shape;5614;p32"/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/>
              <a:ahLst/>
              <a:cxnLst/>
              <a:rect l="l" t="t" r="r" b="b"/>
              <a:pathLst>
                <a:path w="2545" h="572263" extrusionOk="0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5" name="Google Shape;5615;p32"/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/>
              <a:ahLst/>
              <a:cxnLst/>
              <a:rect l="l" t="t" r="r" b="b"/>
              <a:pathLst>
                <a:path w="207531" h="2679" extrusionOk="0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6" name="Google Shape;5616;p32"/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/>
              <a:ahLst/>
              <a:cxnLst/>
              <a:rect l="l" t="t" r="r" b="b"/>
              <a:pathLst>
                <a:path w="6029" h="944" extrusionOk="0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7" name="Google Shape;5617;p32"/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8" name="Google Shape;5618;p32"/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/>
              <a:ahLst/>
              <a:cxnLst/>
              <a:rect l="l" t="t" r="r" b="b"/>
              <a:pathLst>
                <a:path w="60" h="937" extrusionOk="0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9" name="Google Shape;5619;p32"/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/>
              <a:ahLst/>
              <a:cxnLst/>
              <a:rect l="l" t="t" r="r" b="b"/>
              <a:pathLst>
                <a:path w="39" h="1473" extrusionOk="0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0" name="Google Shape;5620;p32"/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/>
              <a:ahLst/>
              <a:cxnLst/>
              <a:rect l="l" t="t" r="r" b="b"/>
              <a:pathLst>
                <a:path w="14643" h="111591" extrusionOk="0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1" name="Google Shape;5621;p32"/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/>
              <a:ahLst/>
              <a:cxnLst/>
              <a:rect l="l" t="t" r="r" b="b"/>
              <a:pathLst>
                <a:path w="10852" h="2545" extrusionOk="0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2" name="Google Shape;5622;p32"/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/>
              <a:ahLst/>
              <a:cxnLst/>
              <a:rect l="l" t="t" r="r" b="b"/>
              <a:pathLst>
                <a:path w="2545" h="569851" extrusionOk="0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3" name="Google Shape;5623;p32"/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/>
              <a:ahLst/>
              <a:cxnLst/>
              <a:rect l="l" t="t" r="r" b="b"/>
              <a:pathLst>
                <a:path w="30999" h="14587" extrusionOk="0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4" name="Google Shape;5624;p32"/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/>
              <a:ahLst/>
              <a:cxnLst/>
              <a:rect l="l" t="t" r="r" b="b"/>
              <a:pathLst>
                <a:path w="50" h="1607" extrusionOk="0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5" name="Google Shape;5625;p32"/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/>
              <a:ahLst/>
              <a:cxnLst/>
              <a:rect l="l" t="t" r="r" b="b"/>
              <a:pathLst>
                <a:path w="1607" h="13395" extrusionOk="0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6" name="Google Shape;5626;p32"/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/>
              <a:ahLst/>
              <a:cxnLst/>
              <a:rect l="l" t="t" r="r" b="b"/>
              <a:pathLst>
                <a:path w="10583" h="4554" extrusionOk="0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7" name="Google Shape;5627;p32"/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/>
              <a:ahLst/>
              <a:cxnLst/>
              <a:rect l="l" t="t" r="r" b="b"/>
              <a:pathLst>
                <a:path w="6701" h="2545" extrusionOk="0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8" name="Google Shape;5628;p32"/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/>
              <a:ahLst/>
              <a:cxnLst/>
              <a:rect l="l" t="t" r="r" b="b"/>
              <a:pathLst>
                <a:path w="34452" h="18106" extrusionOk="0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9" name="Google Shape;5629;p32"/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0" name="Google Shape;5630;p32"/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/>
              <a:ahLst/>
              <a:cxnLst/>
              <a:rect l="l" t="t" r="r" b="b"/>
              <a:pathLst>
                <a:path w="455121" h="2679" extrusionOk="0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1" name="Google Shape;5631;p32"/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/>
              <a:ahLst/>
              <a:cxnLst/>
              <a:rect l="l" t="t" r="r" b="b"/>
              <a:pathLst>
                <a:path w="11521" h="2411" extrusionOk="0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2" name="Google Shape;5632;p32"/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/>
              <a:ahLst/>
              <a:cxnLst/>
              <a:rect l="l" t="t" r="r" b="b"/>
              <a:pathLst>
                <a:path w="46758" h="2679" extrusionOk="0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3" name="Google Shape;5633;p32"/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/>
              <a:ahLst/>
              <a:cxnLst/>
              <a:rect l="l" t="t" r="r" b="b"/>
              <a:pathLst>
                <a:path w="2678" h="150" extrusionOk="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4" name="Google Shape;5634;p32"/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/>
              <a:ahLst/>
              <a:cxnLst/>
              <a:rect l="l" t="t" r="r" b="b"/>
              <a:pathLst>
                <a:path w="937" h="1339" extrusionOk="0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5" name="Google Shape;5635;p32"/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/>
              <a:ahLst/>
              <a:cxnLst/>
              <a:rect l="l" t="t" r="r" b="b"/>
              <a:pathLst>
                <a:path w="60" h="1607" extrusionOk="0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6" name="Google Shape;5636;p32"/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/>
              <a:ahLst/>
              <a:cxnLst/>
              <a:rect l="l" t="t" r="r" b="b"/>
              <a:pathLst>
                <a:path w="30111" h="13130" extrusionOk="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7" name="Google Shape;5637;p32"/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/>
              <a:ahLst/>
              <a:cxnLst/>
              <a:rect l="l" t="t" r="r" b="b"/>
              <a:pathLst>
                <a:path w="73286" h="100" extrusionOk="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8" name="Google Shape;5638;p32"/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/>
              <a:ahLst/>
              <a:cxnLst/>
              <a:rect l="l" t="t" r="r" b="b"/>
              <a:pathLst>
                <a:path w="1072" h="2813" extrusionOk="0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9" name="Google Shape;5639;p32"/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/>
              <a:ahLst/>
              <a:cxnLst/>
              <a:rect l="l" t="t" r="r" b="b"/>
              <a:pathLst>
                <a:path w="2679" h="150" extrusionOk="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0" name="Google Shape;5640;p32"/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/>
              <a:ahLst/>
              <a:cxnLst/>
              <a:rect l="l" t="t" r="r" b="b"/>
              <a:pathLst>
                <a:path w="60" h="1473" extrusionOk="0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1" name="Google Shape;5641;p32"/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/>
              <a:ahLst/>
              <a:cxnLst/>
              <a:rect l="l" t="t" r="r" b="b"/>
              <a:pathLst>
                <a:path w="7368" h="100" extrusionOk="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2" name="Google Shape;5642;p32"/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/>
              <a:ahLst/>
              <a:cxnLst/>
              <a:rect l="l" t="t" r="r" b="b"/>
              <a:pathLst>
                <a:path w="81508" h="12709" extrusionOk="0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3" name="Google Shape;5643;p32"/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/>
              <a:ahLst/>
              <a:cxnLst/>
              <a:rect l="l" t="t" r="r" b="b"/>
              <a:pathLst>
                <a:path w="14663" h="441521" extrusionOk="0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4" name="Google Shape;5644;p32"/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/>
              <a:ahLst/>
              <a:cxnLst/>
              <a:rect l="l" t="t" r="r" b="b"/>
              <a:pathLst>
                <a:path w="180602" h="2679" extrusionOk="0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5" name="Google Shape;5645;p32"/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/>
              <a:ahLst/>
              <a:cxnLst/>
              <a:rect l="l" t="t" r="r" b="b"/>
              <a:pathLst>
                <a:path w="7636" h="2009" extrusionOk="0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6" name="Google Shape;5646;p32"/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/>
              <a:ahLst/>
              <a:cxnLst/>
              <a:rect l="l" t="t" r="r" b="b"/>
              <a:pathLst>
                <a:path w="6565" h="1607" extrusionOk="0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7" name="Google Shape;5647;p32"/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/>
              <a:ahLst/>
              <a:cxnLst/>
              <a:rect l="l" t="t" r="r" b="b"/>
              <a:pathLst>
                <a:path w="12922" h="13898" extrusionOk="0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8" name="Google Shape;5648;p32"/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/>
              <a:ahLst/>
              <a:cxnLst/>
              <a:rect l="l" t="t" r="r" b="b"/>
              <a:pathLst>
                <a:path w="14469" h="368916" extrusionOk="0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9" name="Google Shape;5649;p32"/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/>
              <a:ahLst/>
              <a:cxnLst/>
              <a:rect l="l" t="t" r="r" b="b"/>
              <a:pathLst>
                <a:path w="365491" h="14467" extrusionOk="0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0" name="Google Shape;5650;p32"/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/>
              <a:ahLst/>
              <a:cxnLst/>
              <a:rect l="l" t="t" r="r" b="b"/>
              <a:pathLst>
                <a:path w="41800" h="14467" extrusionOk="0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1" name="Google Shape;5651;p32"/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/>
              <a:ahLst/>
              <a:cxnLst/>
              <a:rect l="l" t="t" r="r" b="b"/>
              <a:pathLst>
                <a:path w="13397" h="937" extrusionOk="0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2" name="Google Shape;5652;p32"/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/>
              <a:ahLst/>
              <a:cxnLst/>
              <a:rect l="l" t="t" r="r" b="b"/>
              <a:pathLst>
                <a:path w="340686" h="14467" extrusionOk="0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3" name="Google Shape;5653;p32"/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/>
              <a:ahLst/>
              <a:cxnLst/>
              <a:rect l="l" t="t" r="r" b="b"/>
              <a:pathLst>
                <a:path w="87676" h="14739" extrusionOk="0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4" name="Google Shape;5654;p32"/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/>
              <a:ahLst/>
              <a:cxnLst/>
              <a:rect l="l" t="t" r="r" b="b"/>
              <a:pathLst>
                <a:path w="163452" h="14601" extrusionOk="0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5" name="Google Shape;5655;p32"/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/>
              <a:ahLst/>
              <a:cxnLst/>
              <a:rect l="l" t="t" r="r" b="b"/>
              <a:pathLst>
                <a:path w="14741" h="200855" extrusionOk="0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6" name="Google Shape;5656;p32"/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/>
              <a:ahLst/>
              <a:cxnLst/>
              <a:rect l="l" t="t" r="r" b="b"/>
              <a:pathLst>
                <a:path w="14741" h="32151" extrusionOk="0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7" name="Google Shape;5657;p32"/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/>
              <a:ahLst/>
              <a:cxnLst/>
              <a:rect l="l" t="t" r="r" b="b"/>
              <a:pathLst>
                <a:path w="193564" h="14643" extrusionOk="0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8" name="Google Shape;5658;p32"/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/>
              <a:ahLst/>
              <a:cxnLst/>
              <a:rect l="l" t="t" r="r" b="b"/>
              <a:pathLst>
                <a:path w="26124" h="14601" extrusionOk="0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9" name="Google Shape;5659;p32"/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/>
              <a:ahLst/>
              <a:cxnLst/>
              <a:rect l="l" t="t" r="r" b="b"/>
              <a:pathLst>
                <a:path w="14643" h="38579" extrusionOk="0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0" name="Google Shape;5660;p32"/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/>
              <a:ahLst/>
              <a:cxnLst/>
              <a:rect l="l" t="t" r="r" b="b"/>
              <a:pathLst>
                <a:path w="14603" h="57869" extrusionOk="0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1" name="Google Shape;5661;p32"/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/>
              <a:ahLst/>
              <a:cxnLst/>
              <a:rect l="l" t="t" r="r" b="b"/>
              <a:pathLst>
                <a:path w="14603" h="617138" extrusionOk="0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2" name="Google Shape;5662;p32"/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/>
              <a:ahLst/>
              <a:cxnLst/>
              <a:rect l="l" t="t" r="r" b="b"/>
              <a:pathLst>
                <a:path w="14663" h="8841" extrusionOk="0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3" name="Google Shape;5663;p32"/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/>
              <a:ahLst/>
              <a:cxnLst/>
              <a:rect l="l" t="t" r="r" b="b"/>
              <a:pathLst>
                <a:path w="14395" h="11788" extrusionOk="0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4" name="Google Shape;5664;p32"/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/>
              <a:ahLst/>
              <a:cxnLst/>
              <a:rect l="l" t="t" r="r" b="b"/>
              <a:pathLst>
                <a:path w="14664" h="600279" extrusionOk="0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5" name="Google Shape;5665;p32"/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/>
              <a:ahLst/>
              <a:cxnLst/>
              <a:rect l="l" t="t" r="r" b="b"/>
              <a:pathLst>
                <a:path w="184487" h="14613" extrusionOk="0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6" name="Google Shape;5666;p32"/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/>
              <a:ahLst/>
              <a:cxnLst/>
              <a:rect l="l" t="t" r="r" b="b"/>
              <a:pathLst>
                <a:path w="14157" h="14601" extrusionOk="0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7" name="Google Shape;5667;p32"/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/>
              <a:ahLst/>
              <a:cxnLst/>
              <a:rect l="l" t="t" r="r" b="b"/>
              <a:pathLst>
                <a:path w="10779" h="8410" extrusionOk="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8" name="Google Shape;5668;p32"/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/>
              <a:ahLst/>
              <a:cxnLst/>
              <a:rect l="l" t="t" r="r" b="b"/>
              <a:pathLst>
                <a:path w="9512" h="108195" extrusionOk="0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9" name="Google Shape;5669;p32"/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/>
              <a:ahLst/>
              <a:cxnLst/>
              <a:rect l="l" t="t" r="r" b="b"/>
              <a:pathLst>
                <a:path w="14603" h="585045" extrusionOk="0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0" name="Google Shape;5670;p32"/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/>
              <a:ahLst/>
              <a:cxnLst/>
              <a:rect l="l" t="t" r="r" b="b"/>
              <a:pathLst>
                <a:path w="14603" h="15689" extrusionOk="0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1" name="Google Shape;5671;p32"/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/>
              <a:ahLst/>
              <a:cxnLst/>
              <a:rect l="l" t="t" r="r" b="b"/>
              <a:pathLst>
                <a:path w="14520" h="332614" extrusionOk="0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2" name="Google Shape;5672;p32"/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/>
              <a:ahLst/>
              <a:cxnLst/>
              <a:rect l="l" t="t" r="r" b="b"/>
              <a:pathLst>
                <a:path w="8842" h="4788" extrusionOk="0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3" name="Google Shape;5673;p32"/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/>
              <a:ahLst/>
              <a:cxnLst/>
              <a:rect l="l" t="t" r="r" b="b"/>
              <a:pathLst>
                <a:path w="150" h="2545" extrusionOk="0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4" name="Google Shape;5674;p32"/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/>
              <a:ahLst/>
              <a:cxnLst/>
              <a:rect l="l" t="t" r="r" b="b"/>
              <a:pathLst>
                <a:path w="50" h="1607" extrusionOk="0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5" name="Google Shape;5675;p32"/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/>
              <a:ahLst/>
              <a:cxnLst/>
              <a:rect l="l" t="t" r="r" b="b"/>
              <a:pathLst>
                <a:path w="150" h="3289" extrusionOk="0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6" name="Google Shape;5676;p32"/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/>
              <a:ahLst/>
              <a:cxnLst/>
              <a:rect l="l" t="t" r="r" b="b"/>
              <a:pathLst>
                <a:path w="14603" h="372935" extrusionOk="0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7" name="Google Shape;5677;p32"/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/>
              <a:ahLst/>
              <a:cxnLst/>
              <a:rect l="l" t="t" r="r" b="b"/>
              <a:pathLst>
                <a:path w="7235" h="14467" extrusionOk="0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8" name="Google Shape;5678;p32"/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/>
              <a:ahLst/>
              <a:cxnLst/>
              <a:rect l="l" t="t" r="r" b="b"/>
              <a:pathLst>
                <a:path w="14603" h="7903" extrusionOk="0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9" name="Google Shape;5679;p32"/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/>
              <a:ahLst/>
              <a:cxnLst/>
              <a:rect l="l" t="t" r="r" b="b"/>
              <a:pathLst>
                <a:path w="337372" h="14467" extrusionOk="0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0" name="Google Shape;5680;p32"/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/>
              <a:ahLst/>
              <a:cxnLst/>
              <a:rect l="l" t="t" r="r" b="b"/>
              <a:pathLst>
                <a:path w="11253" h="14467" extrusionOk="0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1" name="Google Shape;5681;p32"/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/>
              <a:ahLst/>
              <a:cxnLst/>
              <a:rect l="l" t="t" r="r" b="b"/>
              <a:pathLst>
                <a:path w="212220" h="14467" extrusionOk="0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2" name="Google Shape;5682;p32"/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/>
              <a:ahLst/>
              <a:cxnLst/>
              <a:rect l="l" t="t" r="r" b="b"/>
              <a:pathLst>
                <a:path w="103966" h="14467" extrusionOk="0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3" name="Google Shape;5683;p32"/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/>
              <a:ahLst/>
              <a:cxnLst/>
              <a:rect l="l" t="t" r="r" b="b"/>
              <a:pathLst>
                <a:path w="90" h="2009" extrusionOk="0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4" name="Google Shape;5684;p32"/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/>
              <a:ahLst/>
              <a:cxnLst/>
              <a:rect l="l" t="t" r="r" b="b"/>
              <a:pathLst>
                <a:path w="50" h="2277" extrusionOk="0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5" name="Google Shape;5685;p32"/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/>
              <a:ahLst/>
              <a:cxnLst/>
              <a:rect l="l" t="t" r="r" b="b"/>
              <a:pathLst>
                <a:path w="14603" h="371327" extrusionOk="0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6" name="Google Shape;5686;p32"/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/>
              <a:ahLst/>
              <a:cxnLst/>
              <a:rect l="l" t="t" r="r" b="b"/>
              <a:pathLst>
                <a:path w="14603" h="31345" extrusionOk="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7" name="Google Shape;5687;p32"/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/>
              <a:ahLst/>
              <a:cxnLst/>
              <a:rect l="l" t="t" r="r" b="b"/>
              <a:pathLst>
                <a:path w="8574" h="14467" extrusionOk="0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8" name="Google Shape;5688;p32"/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/>
              <a:ahLst/>
              <a:cxnLst/>
              <a:rect l="l" t="t" r="r" b="b"/>
              <a:pathLst>
                <a:path w="19420" h="14561" extrusionOk="0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9" name="Google Shape;5689;p32"/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/>
              <a:ahLst/>
              <a:cxnLst/>
              <a:rect l="l" t="t" r="r" b="b"/>
              <a:pathLst>
                <a:path w="14469" h="371327" extrusionOk="0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0" name="Google Shape;5690;p32"/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/>
              <a:ahLst/>
              <a:cxnLst/>
              <a:rect l="l" t="t" r="r" b="b"/>
              <a:pathLst>
                <a:path w="14603" h="8305" extrusionOk="0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1" name="Google Shape;5691;p32"/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/>
              <a:ahLst/>
              <a:cxnLst/>
              <a:rect l="l" t="t" r="r" b="b"/>
              <a:pathLst>
                <a:path w="14469" h="370375" extrusionOk="0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2" name="Google Shape;5692;p32"/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/>
              <a:ahLst/>
              <a:cxnLst/>
              <a:rect l="l" t="t" r="r" b="b"/>
              <a:pathLst>
                <a:path w="14610" h="8327" extrusionOk="0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3" name="Google Shape;5693;p32"/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/>
              <a:ahLst/>
              <a:cxnLst/>
              <a:rect l="l" t="t" r="r" b="b"/>
              <a:pathLst>
                <a:path w="13136" h="94975" extrusionOk="0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4" name="Google Shape;5694;p32"/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/>
              <a:ahLst/>
              <a:cxnLst/>
              <a:rect l="l" t="t" r="r" b="b"/>
              <a:pathLst>
                <a:path w="14603" h="9109" extrusionOk="0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5" name="Google Shape;5695;p32"/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/>
              <a:ahLst/>
              <a:cxnLst/>
              <a:rect l="l" t="t" r="r" b="b"/>
              <a:pathLst>
                <a:path w="14603" h="371327" extrusionOk="0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6" name="Google Shape;5696;p32"/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/>
              <a:ahLst/>
              <a:cxnLst/>
              <a:rect l="l" t="t" r="r" b="b"/>
              <a:pathLst>
                <a:path w="14603" h="28800" extrusionOk="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7" name="Google Shape;5697;p32"/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/>
              <a:ahLst/>
              <a:cxnLst/>
              <a:rect l="l" t="t" r="r" b="b"/>
              <a:pathLst>
                <a:path w="14469" h="47420" extrusionOk="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8" name="Google Shape;5698;p32"/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/>
              <a:ahLst/>
              <a:cxnLst/>
              <a:rect l="l" t="t" r="r" b="b"/>
              <a:pathLst>
                <a:path w="14603" h="7903" extrusionOk="0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9" name="Google Shape;5699;p32"/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/>
              <a:ahLst/>
              <a:cxnLst/>
              <a:rect l="l" t="t" r="r" b="b"/>
              <a:pathLst>
                <a:path w="14603" h="9109" extrusionOk="0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0" name="Google Shape;5700;p32"/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/>
              <a:ahLst/>
              <a:cxnLst/>
              <a:rect l="l" t="t" r="r" b="b"/>
              <a:pathLst>
                <a:path w="14623" h="77292" extrusionOk="0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1" name="Google Shape;5701;p32"/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/>
              <a:ahLst/>
              <a:cxnLst/>
              <a:rect l="l" t="t" r="r" b="b"/>
              <a:pathLst>
                <a:path w="14623" h="332882" extrusionOk="0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2" name="Google Shape;5702;p32"/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/>
              <a:ahLst/>
              <a:cxnLst/>
              <a:rect l="l" t="t" r="r" b="b"/>
              <a:pathLst>
                <a:path w="12057" h="9243" extrusionOk="0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3" name="Google Shape;5703;p32"/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/>
              <a:ahLst/>
              <a:cxnLst/>
              <a:rect l="l" t="t" r="r" b="b"/>
              <a:pathLst>
                <a:path w="14529" h="592010" extrusionOk="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4" name="Google Shape;5704;p32"/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/>
              <a:ahLst/>
              <a:cxnLst/>
              <a:rect l="l" t="t" r="r" b="b"/>
              <a:pathLst>
                <a:path w="133977" h="14602" extrusionOk="0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5" name="Google Shape;5705;p32"/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/>
              <a:ahLst/>
              <a:cxnLst/>
              <a:rect l="l" t="t" r="r" b="b"/>
              <a:pathLst>
                <a:path w="14603" h="8305" extrusionOk="0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6" name="Google Shape;5706;p32"/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/>
              <a:ahLst/>
              <a:cxnLst/>
              <a:rect l="l" t="t" r="r" b="b"/>
              <a:pathLst>
                <a:path w="14603" h="95892" extrusionOk="0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7" name="Google Shape;5707;p32"/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/>
              <a:ahLst/>
              <a:cxnLst/>
              <a:rect l="l" t="t" r="r" b="b"/>
              <a:pathLst>
                <a:path w="14603" h="7903" extrusionOk="0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8" name="Google Shape;5708;p32"/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/>
              <a:ahLst/>
              <a:cxnLst/>
              <a:rect l="l" t="t" r="r" b="b"/>
              <a:pathLst>
                <a:path w="47561" h="14602" extrusionOk="0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9" name="Google Shape;5709;p32"/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/>
              <a:ahLst/>
              <a:cxnLst/>
              <a:rect l="l" t="t" r="r" b="b"/>
              <a:pathLst>
                <a:path w="14603" h="8305" extrusionOk="0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0" name="Google Shape;5710;p32"/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/>
              <a:ahLst/>
              <a:cxnLst/>
              <a:rect l="l" t="t" r="r" b="b"/>
              <a:pathLst>
                <a:path w="14603" h="656253" extrusionOk="0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1" name="Google Shape;5711;p32"/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/>
              <a:ahLst/>
              <a:cxnLst/>
              <a:rect l="l" t="t" r="r" b="b"/>
              <a:pathLst>
                <a:path w="10583" h="14601" extrusionOk="0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2" name="Google Shape;5712;p32"/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/>
              <a:ahLst/>
              <a:cxnLst/>
              <a:rect l="l" t="t" r="r" b="b"/>
              <a:pathLst>
                <a:path w="22598" h="13395" extrusionOk="0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3" name="Google Shape;5713;p32"/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/>
              <a:ahLst/>
              <a:cxnLst/>
              <a:rect l="l" t="t" r="r" b="b"/>
              <a:pathLst>
                <a:path w="103430" h="14601" extrusionOk="0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4" name="Google Shape;5714;p32"/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/>
              <a:ahLst/>
              <a:cxnLst/>
              <a:rect l="l" t="t" r="r" b="b"/>
              <a:pathLst>
                <a:path w="2545" h="372547" extrusionOk="0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5" name="Google Shape;5715;p32"/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/>
              <a:ahLst/>
              <a:cxnLst/>
              <a:rect l="l" t="t" r="r" b="b"/>
              <a:pathLst>
                <a:path w="14603" h="698718" extrusionOk="0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6" name="Google Shape;5716;p32"/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/>
              <a:ahLst/>
              <a:cxnLst/>
              <a:rect l="l" t="t" r="r" b="b"/>
              <a:pathLst>
                <a:path w="12922" h="109851" extrusionOk="0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7" name="Google Shape;5717;p32"/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/>
              <a:ahLst/>
              <a:cxnLst/>
              <a:rect l="l" t="t" r="r" b="b"/>
              <a:pathLst>
                <a:path w="316321" h="371595" extrusionOk="0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8" name="Google Shape;5718;p32"/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/>
              <a:ahLst/>
              <a:cxnLst/>
              <a:rect l="l" t="t" r="r" b="b"/>
              <a:pathLst>
                <a:path w="23044" h="390617" extrusionOk="0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9" name="Google Shape;5719;p32"/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/>
              <a:ahLst/>
              <a:cxnLst/>
              <a:rect l="l" t="t" r="r" b="b"/>
              <a:pathLst>
                <a:path w="391482" h="71934" extrusionOk="0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0" name="Google Shape;5720;p32"/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/>
              <a:ahLst/>
              <a:cxnLst/>
              <a:rect l="l" t="t" r="r" b="b"/>
              <a:pathLst>
                <a:path w="29609" h="201470" extrusionOk="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1" name="Google Shape;5721;p32"/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/>
              <a:ahLst/>
              <a:cxnLst/>
              <a:rect l="l" t="t" r="r" b="b"/>
              <a:pathLst>
                <a:path w="17417" h="1044862" extrusionOk="0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2" name="Google Shape;5722;p32"/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/>
              <a:ahLst/>
              <a:cxnLst/>
              <a:rect l="l" t="t" r="r" b="b"/>
              <a:pathLst>
                <a:path w="125938" h="1047407" extrusionOk="0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3" name="Google Shape;5723;p32"/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/>
              <a:ahLst/>
              <a:cxnLst/>
              <a:rect l="l" t="t" r="r" b="b"/>
              <a:pathLst>
                <a:path w="14737" h="862547" extrusionOk="0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4" name="Google Shape;5724;p32"/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/>
              <a:ahLst/>
              <a:cxnLst/>
              <a:rect l="l" t="t" r="r" b="b"/>
              <a:pathLst>
                <a:path w="11790" h="864422" extrusionOk="0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5" name="Google Shape;5725;p32"/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/>
              <a:ahLst/>
              <a:cxnLst/>
              <a:rect l="l" t="t" r="r" b="b"/>
              <a:pathLst>
                <a:path w="362543" h="377222" extrusionOk="0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6" name="Google Shape;5726;p32"/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/>
              <a:ahLst/>
              <a:cxnLst/>
              <a:rect l="l" t="t" r="r" b="b"/>
              <a:pathLst>
                <a:path w="372859" h="168115" extrusionOk="0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7" name="Google Shape;5727;p32"/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/>
              <a:ahLst/>
              <a:cxnLst/>
              <a:rect l="l" t="t" r="r" b="b"/>
              <a:pathLst>
                <a:path w="38317" h="354315" extrusionOk="0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8" name="Google Shape;5728;p32"/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/>
              <a:ahLst/>
              <a:cxnLst/>
              <a:rect l="l" t="t" r="r" b="b"/>
              <a:pathLst>
                <a:path w="9646" h="2411" extrusionOk="0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9" name="Google Shape;5729;p32"/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/>
              <a:ahLst/>
              <a:cxnLst/>
              <a:rect l="l" t="t" r="r" b="b"/>
              <a:pathLst>
                <a:path w="937" h="288810" extrusionOk="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0" name="Google Shape;5730;p32"/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/>
              <a:ahLst/>
              <a:cxnLst/>
              <a:rect l="l" t="t" r="r" b="b"/>
              <a:pathLst>
                <a:path w="335613" h="617540" extrusionOk="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1" name="Google Shape;5731;p32"/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/>
              <a:ahLst/>
              <a:cxnLst/>
              <a:rect l="l" t="t" r="r" b="b"/>
              <a:pathLst>
                <a:path w="224546" h="303144" extrusionOk="0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2" name="Google Shape;5732;p32"/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/>
              <a:ahLst/>
              <a:cxnLst/>
              <a:rect l="l" t="t" r="r" b="b"/>
              <a:pathLst>
                <a:path w="56136" h="303010" extrusionOk="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3" name="Google Shape;5733;p32"/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/>
              <a:ahLst/>
              <a:cxnLst/>
              <a:rect l="l" t="t" r="r" b="b"/>
              <a:pathLst>
                <a:path w="207263" h="584453" extrusionOk="0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4" name="Google Shape;5734;p32"/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/>
              <a:ahLst/>
              <a:cxnLst/>
              <a:rect l="l" t="t" r="r" b="b"/>
              <a:pathLst>
                <a:path w="182075" h="135028" extrusionOk="0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5" name="Google Shape;5735;p32"/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/>
              <a:ahLst/>
              <a:cxnLst/>
              <a:rect l="l" t="t" r="r" b="b"/>
              <a:pathLst>
                <a:path w="158227" h="493764" extrusionOk="0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6" name="Google Shape;5736;p32"/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/>
              <a:ahLst/>
              <a:cxnLst/>
              <a:rect l="l" t="t" r="r" b="b"/>
              <a:pathLst>
                <a:path w="151126" h="21299" extrusionOk="0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7" name="Google Shape;5737;p32"/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/>
              <a:ahLst/>
              <a:cxnLst/>
              <a:rect l="l" t="t" r="r" b="b"/>
              <a:pathLst>
                <a:path w="29207" h="21299" extrusionOk="0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8" name="Google Shape;5738;p32"/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/>
              <a:ahLst/>
              <a:cxnLst/>
              <a:rect l="l" t="t" r="r" b="b"/>
              <a:pathLst>
                <a:path w="70472" h="306091" extrusionOk="0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9" name="Google Shape;5739;p32"/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/>
              <a:ahLst/>
              <a:cxnLst/>
              <a:rect l="l" t="t" r="r" b="b"/>
              <a:pathLst>
                <a:path w="122723" h="311047" extrusionOk="0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0" name="Google Shape;5740;p32"/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/>
              <a:ahLst/>
              <a:cxnLst/>
              <a:rect l="l" t="t" r="r" b="b"/>
              <a:pathLst>
                <a:path w="14603" h="12591" extrusionOk="0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1" name="Google Shape;5741;p32"/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/>
              <a:ahLst/>
              <a:cxnLst/>
              <a:rect l="l" t="t" r="r" b="b"/>
              <a:pathLst>
                <a:path w="33226" h="304215" extrusionOk="0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2" name="Google Shape;5742;p32"/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/>
              <a:ahLst/>
              <a:cxnLst/>
              <a:rect l="l" t="t" r="r" b="b"/>
              <a:pathLst>
                <a:path w="349681" h="304215" extrusionOk="0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3" name="Google Shape;5743;p32"/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/>
              <a:ahLst/>
              <a:cxnLst/>
              <a:rect l="l" t="t" r="r" b="b"/>
              <a:pathLst>
                <a:path w="124733" h="375078" extrusionOk="0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4" name="Google Shape;5744;p32"/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/>
              <a:ahLst/>
              <a:cxnLst/>
              <a:rect l="l" t="t" r="r" b="b"/>
              <a:pathLst>
                <a:path w="331460" h="678088" extrusionOk="0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5" name="Google Shape;5745;p32"/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/>
              <a:ahLst/>
              <a:cxnLst/>
              <a:rect l="l" t="t" r="r" b="b"/>
              <a:pathLst>
                <a:path w="461150" h="309037" extrusionOk="0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6" name="Google Shape;5746;p32"/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/>
              <a:ahLst/>
              <a:cxnLst/>
              <a:rect l="l" t="t" r="r" b="b"/>
              <a:pathLst>
                <a:path w="100349" h="312118" extrusionOk="0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7" name="Google Shape;5747;p32"/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/>
              <a:ahLst/>
              <a:cxnLst/>
              <a:rect l="l" t="t" r="r" b="b"/>
              <a:pathLst>
                <a:path w="1607" h="375614" extrusionOk="0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8" name="Google Shape;5748;p32"/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/>
              <a:ahLst/>
              <a:cxnLst/>
              <a:rect l="l" t="t" r="r" b="b"/>
              <a:pathLst>
                <a:path w="253887" h="375614" extrusionOk="0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9" name="Google Shape;5749;p32"/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/>
              <a:ahLst/>
              <a:cxnLst/>
              <a:rect l="l" t="t" r="r" b="b"/>
              <a:pathLst>
                <a:path w="32154" h="307296" extrusionOk="0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0" name="Google Shape;5750;p32"/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/>
              <a:ahLst/>
              <a:cxnLst/>
              <a:rect l="l" t="t" r="r" b="b"/>
              <a:pathLst>
                <a:path w="1339" h="619147" extrusionOk="0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1" name="Google Shape;5751;p32"/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/>
              <a:ahLst/>
              <a:cxnLst/>
              <a:rect l="l" t="t" r="r" b="b"/>
              <a:pathLst>
                <a:path w="196410" h="653172" extrusionOk="0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2" name="Google Shape;5752;p32"/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/>
              <a:ahLst/>
              <a:cxnLst/>
              <a:rect l="l" t="t" r="r" b="b"/>
              <a:pathLst>
                <a:path w="41800" h="33087" extrusionOk="0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3" name="Google Shape;5753;p32"/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/>
              <a:ahLst/>
              <a:cxnLst/>
              <a:rect l="l" t="t" r="r" b="b"/>
              <a:pathLst>
                <a:path w="30412" h="33087" extrusionOk="0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4" name="Google Shape;5754;p32"/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/>
              <a:ahLst/>
              <a:cxnLst/>
              <a:rect l="l" t="t" r="r" b="b"/>
              <a:pathLst>
                <a:path w="266213" h="312118" extrusionOk="0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5" name="Google Shape;5755;p32"/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/>
              <a:ahLst/>
              <a:cxnLst/>
              <a:rect l="l" t="t" r="r" b="b"/>
              <a:pathLst>
                <a:path w="486874" h="950824" extrusionOk="0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6" name="Google Shape;5756;p32"/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/>
              <a:ahLst/>
              <a:cxnLst/>
              <a:rect l="l" t="t" r="r" b="b"/>
              <a:pathLst>
                <a:path w="55064" h="950154" extrusionOk="0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7" name="Google Shape;5757;p32"/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/>
              <a:ahLst/>
              <a:cxnLst/>
              <a:rect l="l" t="t" r="r" b="b"/>
              <a:pathLst>
                <a:path w="4912" h="284464" extrusionOk="0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8" name="Google Shape;5758;p32"/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/>
              <a:ahLst/>
              <a:cxnLst/>
              <a:rect l="l" t="t" r="r" b="b"/>
              <a:pathLst>
                <a:path w="134" h="283988" extrusionOk="0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9" name="Google Shape;5759;p32"/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/>
              <a:ahLst/>
              <a:cxnLst/>
              <a:rect l="l" t="t" r="r" b="b"/>
              <a:pathLst>
                <a:path w="425512" h="317343" extrusionOk="0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0" name="Google Shape;5760;p32"/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/>
              <a:ahLst/>
              <a:cxnLst/>
              <a:rect l="l" t="t" r="r" b="b"/>
              <a:pathLst>
                <a:path w="322350" h="463892" extrusionOk="0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1" name="Google Shape;5761;p32"/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/>
              <a:ahLst/>
              <a:cxnLst/>
              <a:rect l="l" t="t" r="r" b="b"/>
              <a:pathLst>
                <a:path w="20632" h="321228" extrusionOk="0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2" name="Google Shape;5762;p32"/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/>
              <a:ahLst/>
              <a:cxnLst/>
              <a:rect l="l" t="t" r="r" b="b"/>
              <a:pathLst>
                <a:path w="195741" h="316137" extrusionOk="0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3" name="Google Shape;5763;p32"/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/>
              <a:ahLst/>
              <a:cxnLst/>
              <a:rect l="l" t="t" r="r" b="b"/>
              <a:pathLst>
                <a:path w="195741" h="10046" extrusionOk="0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4" name="Google Shape;5764;p32"/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/>
              <a:ahLst/>
              <a:cxnLst/>
              <a:rect l="l" t="t" r="r" b="b"/>
              <a:pathLst>
                <a:path w="213292" h="88545" extrusionOk="0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5" name="Google Shape;5765;p32"/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/>
              <a:ahLst/>
              <a:cxnLst/>
              <a:rect l="l" t="t" r="r" b="b"/>
              <a:pathLst>
                <a:path w="16747" h="91358" extrusionOk="0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6" name="Google Shape;5766;p32"/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/>
              <a:ahLst/>
              <a:cxnLst/>
              <a:rect l="l" t="t" r="r" b="b"/>
              <a:pathLst>
                <a:path w="7101" h="574272" extrusionOk="0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7" name="Google Shape;5767;p32"/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/>
              <a:ahLst/>
              <a:cxnLst/>
              <a:rect l="l" t="t" r="r" b="b"/>
              <a:pathLst>
                <a:path w="1875" h="569851" extrusionOk="0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8" name="Google Shape;5768;p32"/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/>
              <a:ahLst/>
              <a:cxnLst/>
              <a:rect l="l" t="t" r="r" b="b"/>
              <a:pathLst>
                <a:path w="16613" h="575745" extrusionOk="0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9" name="Google Shape;5769;p32"/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/>
              <a:ahLst/>
              <a:cxnLst/>
              <a:rect l="l" t="t" r="r" b="b"/>
              <a:pathLst>
                <a:path w="3751" h="669" extrusionOk="0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0" name="Google Shape;5770;p32"/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/>
              <a:ahLst/>
              <a:cxnLst/>
              <a:rect l="l" t="t" r="r" b="b"/>
              <a:pathLst>
                <a:path w="4689" h="98726" extrusionOk="0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1" name="Google Shape;5771;p32"/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/>
              <a:ahLst/>
              <a:cxnLst/>
              <a:rect l="l" t="t" r="r" b="b"/>
              <a:pathLst>
                <a:path w="735402" h="321496" extrusionOk="0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2" name="Google Shape;5772;p32"/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/>
              <a:ahLst/>
              <a:cxnLst/>
              <a:rect l="l" t="t" r="r" b="b"/>
              <a:pathLst>
                <a:path w="258710" h="199997" extrusionOk="0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3" name="Google Shape;5773;p32"/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/>
              <a:ahLst/>
              <a:cxnLst/>
              <a:rect l="l" t="t" r="r" b="b"/>
              <a:pathLst>
                <a:path w="4421" h="103950" extrusionOk="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4" name="Google Shape;5774;p32"/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/>
              <a:ahLst/>
              <a:cxnLst/>
              <a:rect l="l" t="t" r="r" b="b"/>
              <a:pathLst>
                <a:path w="269160" h="1173058" extrusionOk="0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5" name="Google Shape;5775;p32"/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/>
              <a:ahLst/>
              <a:cxnLst/>
              <a:rect l="l" t="t" r="r" b="b"/>
              <a:pathLst>
                <a:path w="1094998" h="380838" extrusionOk="0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6" name="Google Shape;5776;p32"/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/>
              <a:ahLst/>
              <a:cxnLst/>
              <a:rect l="l" t="t" r="r" b="b"/>
              <a:pathLst>
                <a:path w="2545" h="375748" extrusionOk="0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7" name="Google Shape;5777;p32"/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/>
              <a:ahLst/>
              <a:cxnLst/>
              <a:rect l="l" t="t" r="r" b="b"/>
              <a:pathLst>
                <a:path w="327977" h="14601" extrusionOk="0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8" name="Google Shape;5778;p32"/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/>
              <a:ahLst/>
              <a:cxnLst/>
              <a:rect l="l" t="t" r="r" b="b"/>
              <a:pathLst>
                <a:path w="147375" h="178" extrusionOk="0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9" name="Google Shape;5779;p32"/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/>
              <a:ahLst/>
              <a:cxnLst/>
              <a:rect l="l" t="t" r="r" b="b"/>
              <a:pathLst>
                <a:path w="43140" h="6068" extrusionOk="0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0" name="Google Shape;5780;p32"/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/>
              <a:ahLst/>
              <a:cxnLst/>
              <a:rect l="l" t="t" r="r" b="b"/>
              <a:pathLst>
                <a:path w="34700" h="5894" extrusionOk="0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1" name="Google Shape;5781;p32"/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/>
              <a:ahLst/>
              <a:cxnLst/>
              <a:rect l="l" t="t" r="r" b="b"/>
              <a:pathLst>
                <a:path w="397243" h="6697" extrusionOk="0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2" name="Google Shape;5782;p32"/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/>
              <a:ahLst/>
              <a:cxnLst/>
              <a:rect l="l" t="t" r="r" b="b"/>
              <a:pathLst>
                <a:path w="23044" h="5894" extrusionOk="0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3" name="Google Shape;5783;p32"/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/>
              <a:ahLst/>
              <a:cxnLst/>
              <a:rect l="l" t="t" r="r" b="b"/>
              <a:pathLst>
                <a:path w="363748" h="5358" extrusionOk="0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4" name="Google Shape;5784;p32"/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/>
              <a:ahLst/>
              <a:cxnLst/>
              <a:rect l="l" t="t" r="r" b="b"/>
              <a:pathLst>
                <a:path w="24517" h="2555" extrusionOk="0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5" name="Google Shape;5785;p32"/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/>
              <a:ahLst/>
              <a:cxnLst/>
              <a:rect l="l" t="t" r="r" b="b"/>
              <a:pathLst>
                <a:path w="392822" h="2545" extrusionOk="0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6" name="Google Shape;5786;p32"/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/>
              <a:ahLst/>
              <a:cxnLst/>
              <a:rect l="l" t="t" r="r" b="b"/>
              <a:pathLst>
                <a:path w="2679" h="304215" extrusionOk="0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7" name="Google Shape;5787;p32"/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/>
              <a:ahLst/>
              <a:cxnLst/>
              <a:rect l="l" t="t" r="r" b="b"/>
              <a:pathLst>
                <a:path w="2564" h="80249" extrusionOk="0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8" name="Google Shape;5788;p32"/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/>
              <a:ahLst/>
              <a:cxnLst/>
              <a:rect l="l" t="t" r="r" b="b"/>
              <a:pathLst>
                <a:path w="2545" h="33087" extrusionOk="0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9" name="Google Shape;5789;p32"/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/>
              <a:ahLst/>
              <a:cxnLst/>
              <a:rect l="l" t="t" r="r" b="b"/>
              <a:pathLst>
                <a:path w="41533" h="14484" extrusionOk="0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0" name="Google Shape;5790;p32"/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/>
              <a:ahLst/>
              <a:cxnLst/>
              <a:rect l="l" t="t" r="r" b="b"/>
              <a:pathLst>
                <a:path w="19158" h="3348" extrusionOk="0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1" name="Google Shape;5791;p32"/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/>
              <a:ahLst/>
              <a:cxnLst/>
              <a:rect l="l" t="t" r="r" b="b"/>
              <a:pathLst>
                <a:path w="127278" h="2679" extrusionOk="0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2" name="Google Shape;5792;p32"/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3" name="Google Shape;5793;p32"/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/>
              <a:ahLst/>
              <a:cxnLst/>
              <a:rect l="l" t="t" r="r" b="b"/>
              <a:pathLst>
                <a:path w="127948" h="14524" extrusionOk="0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4" name="Google Shape;5794;p32"/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/>
              <a:ahLst/>
              <a:cxnLst/>
              <a:rect l="l" t="t" r="r" b="b"/>
              <a:pathLst>
                <a:path w="37542" h="28188" extrusionOk="0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5" name="Google Shape;5795;p32"/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/>
              <a:ahLst/>
              <a:cxnLst/>
              <a:rect l="l" t="t" r="r" b="b"/>
              <a:pathLst>
                <a:path w="2679" h="1058659" extrusionOk="0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6" name="Google Shape;5796;p32"/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/>
              <a:ahLst/>
              <a:cxnLst/>
              <a:rect l="l" t="t" r="r" b="b"/>
              <a:pathLst>
                <a:path w="26393" h="23710" extrusionOk="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7" name="Google Shape;5797;p32"/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/>
              <a:ahLst/>
              <a:cxnLst/>
              <a:rect l="l" t="t" r="r" b="b"/>
              <a:pathLst>
                <a:path w="803" h="401" extrusionOk="0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8" name="Google Shape;5798;p32"/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/>
              <a:ahLst/>
              <a:cxnLst/>
              <a:rect l="l" t="t" r="r" b="b"/>
              <a:pathLst>
                <a:path w="20364" h="14601" extrusionOk="0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9" name="Google Shape;5799;p32"/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/>
              <a:ahLst/>
              <a:cxnLst/>
              <a:rect l="l" t="t" r="r" b="b"/>
              <a:pathLst>
                <a:path w="14649" h="865421" extrusionOk="0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0" name="Google Shape;5800;p32"/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/>
              <a:ahLst/>
              <a:cxnLst/>
              <a:rect l="l" t="t" r="r" b="b"/>
              <a:pathLst>
                <a:path w="2545" h="873003" extrusionOk="0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1" name="Google Shape;5801;p32"/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/>
              <a:ahLst/>
              <a:cxnLst/>
              <a:rect l="l" t="t" r="r" b="b"/>
              <a:pathLst>
                <a:path w="14603" h="175483" extrusionOk="0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2" name="Google Shape;5802;p32"/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/>
              <a:ahLst/>
              <a:cxnLst/>
              <a:rect l="l" t="t" r="r" b="b"/>
              <a:pathLst>
                <a:path w="26795" h="5760" extrusionOk="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3" name="Google Shape;5803;p32"/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4" name="Google Shape;5804;p32"/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/>
              <a:ahLst/>
              <a:cxnLst/>
              <a:rect l="l" t="t" r="r" b="b"/>
              <a:pathLst>
                <a:path w="35236" h="7099" extrusionOk="0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5" name="Google Shape;5805;p32"/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/>
              <a:ahLst/>
              <a:cxnLst/>
              <a:rect l="l" t="t" r="r" b="b"/>
              <a:pathLst>
                <a:path w="19962" h="2545" extrusionOk="0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6" name="Google Shape;5806;p32"/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/>
              <a:ahLst/>
              <a:cxnLst/>
              <a:rect l="l" t="t" r="r" b="b"/>
              <a:pathLst>
                <a:path w="2545" h="303010" extrusionOk="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7" name="Google Shape;5807;p32"/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/>
              <a:ahLst/>
              <a:cxnLst/>
              <a:rect l="l" t="t" r="r" b="b"/>
              <a:pathLst>
                <a:path w="68596" h="12233" extrusionOk="0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8" name="Google Shape;5808;p32"/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/>
              <a:ahLst/>
              <a:cxnLst/>
              <a:rect l="l" t="t" r="r" b="b"/>
              <a:pathLst>
                <a:path w="2545" h="288542" extrusionOk="0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9" name="Google Shape;5809;p32"/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/>
              <a:ahLst/>
              <a:cxnLst/>
              <a:rect l="l" t="t" r="r" b="b"/>
              <a:pathLst>
                <a:path w="17825" h="24530" extrusionOk="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0" name="Google Shape;5810;p32"/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/>
              <a:ahLst/>
              <a:cxnLst/>
              <a:rect l="l" t="t" r="r" b="b"/>
              <a:pathLst>
                <a:path w="2545" h="13395" extrusionOk="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1" name="Google Shape;5811;p32"/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/>
              <a:ahLst/>
              <a:cxnLst/>
              <a:rect l="l" t="t" r="r" b="b"/>
              <a:pathLst>
                <a:path w="65381" h="16342" extrusionOk="0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2" name="Google Shape;5812;p32"/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/>
              <a:ahLst/>
              <a:cxnLst/>
              <a:rect l="l" t="t" r="r" b="b"/>
              <a:pathLst>
                <a:path w="14469" h="586194" extrusionOk="0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3" name="Google Shape;5813;p32"/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/>
              <a:ahLst/>
              <a:cxnLst/>
              <a:rect l="l" t="t" r="r" b="b"/>
              <a:pathLst>
                <a:path w="195741" h="14700" extrusionOk="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4" name="Google Shape;5814;p32"/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/>
              <a:ahLst/>
              <a:cxnLst/>
              <a:rect l="l" t="t" r="r" b="b"/>
              <a:pathLst>
                <a:path w="15307" h="15638" extrusionOk="0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5" name="Google Shape;5815;p32"/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/>
              <a:ahLst/>
              <a:cxnLst/>
              <a:rect l="l" t="t" r="r" b="b"/>
              <a:pathLst>
                <a:path w="159567" h="14601" extrusionOk="0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6" name="Google Shape;5816;p32"/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/>
              <a:ahLst/>
              <a:cxnLst/>
              <a:rect l="l" t="t" r="r" b="b"/>
              <a:pathLst>
                <a:path w="7140" h="176153" extrusionOk="0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7" name="Google Shape;5817;p32"/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/>
              <a:ahLst/>
              <a:cxnLst/>
              <a:rect l="l" t="t" r="r" b="b"/>
              <a:pathLst>
                <a:path w="4287" h="148691" extrusionOk="0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8" name="Google Shape;5818;p32"/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/>
              <a:ahLst/>
              <a:cxnLst/>
              <a:rect l="l" t="t" r="r" b="b"/>
              <a:pathLst>
                <a:path w="2545" h="11654" extrusionOk="0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9" name="Google Shape;5819;p32"/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/>
              <a:ahLst/>
              <a:cxnLst/>
              <a:rect l="l" t="t" r="r" b="b"/>
              <a:pathLst>
                <a:path w="14603" h="205891" extrusionOk="0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0" name="Google Shape;5820;p32"/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/>
              <a:ahLst/>
              <a:cxnLst/>
              <a:rect l="l" t="t" r="r" b="b"/>
              <a:pathLst>
                <a:path w="1339" h="7635" extrusionOk="0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1" name="Google Shape;5821;p32"/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/>
              <a:ahLst/>
              <a:cxnLst/>
              <a:rect l="l" t="t" r="r" b="b"/>
              <a:pathLst>
                <a:path w="1607" h="5626" extrusionOk="0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2" name="Google Shape;5822;p32"/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/>
              <a:ahLst/>
              <a:cxnLst/>
              <a:rect l="l" t="t" r="r" b="b"/>
              <a:pathLst>
                <a:path w="4823" h="15940" extrusionOk="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3" name="Google Shape;5823;p32"/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/>
              <a:ahLst/>
              <a:cxnLst/>
              <a:rect l="l" t="t" r="r" b="b"/>
              <a:pathLst>
                <a:path w="2411" h="7635" extrusionOk="0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4" name="Google Shape;5824;p32"/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/>
              <a:ahLst/>
              <a:cxnLst/>
              <a:rect l="l" t="t" r="r" b="b"/>
              <a:pathLst>
                <a:path w="169079" h="13663" extrusionOk="0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5" name="Google Shape;5825;p32"/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/>
              <a:ahLst/>
              <a:cxnLst/>
              <a:rect l="l" t="t" r="r" b="b"/>
              <a:pathLst>
                <a:path w="401" h="267" extrusionOk="0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6" name="Google Shape;5826;p32"/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/>
              <a:ahLst/>
              <a:cxnLst/>
              <a:rect l="l" t="t" r="r" b="b"/>
              <a:pathLst>
                <a:path w="33494" h="24782" extrusionOk="0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7" name="Google Shape;5827;p32"/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/>
              <a:ahLst/>
              <a:cxnLst/>
              <a:rect l="l" t="t" r="r" b="b"/>
              <a:pathLst>
                <a:path w="14603" h="35766" extrusionOk="0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8" name="Google Shape;5828;p32"/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/>
              <a:ahLst/>
              <a:cxnLst/>
              <a:rect l="l" t="t" r="r" b="b"/>
              <a:pathLst>
                <a:path w="2545" h="303009" extrusionOk="0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9" name="Google Shape;5829;p32"/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/>
              <a:ahLst/>
              <a:cxnLst/>
              <a:rect l="l" t="t" r="r" b="b"/>
              <a:pathLst>
                <a:path w="71678" h="15828" extrusionOk="0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0" name="Google Shape;5830;p32"/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/>
              <a:ahLst/>
              <a:cxnLst/>
              <a:rect l="l" t="t" r="r" b="b"/>
              <a:pathLst>
                <a:path w="94722" h="2545" extrusionOk="0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1" name="Google Shape;5831;p32"/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/>
              <a:ahLst/>
              <a:cxnLst/>
              <a:rect l="l" t="t" r="r" b="b"/>
              <a:pathLst>
                <a:path w="41131" h="34025" extrusionOk="0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2" name="Google Shape;5832;p32"/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/>
              <a:ahLst/>
              <a:cxnLst/>
              <a:rect l="l" t="t" r="r" b="b"/>
              <a:pathLst>
                <a:path w="49" h="1071" extrusionOk="0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3" name="Google Shape;5833;p32"/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/>
              <a:ahLst/>
              <a:cxnLst/>
              <a:rect l="l" t="t" r="r" b="b"/>
              <a:pathLst>
                <a:path w="14642" h="213928" extrusionOk="0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4" name="Google Shape;5834;p32"/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/>
              <a:ahLst/>
              <a:cxnLst/>
              <a:rect l="l" t="t" r="r" b="b"/>
              <a:pathLst>
                <a:path w="2143" h="100" extrusionOk="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5" name="Google Shape;5835;p32"/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/>
              <a:ahLst/>
              <a:cxnLst/>
              <a:rect l="l" t="t" r="r" b="b"/>
              <a:pathLst>
                <a:path w="1875" h="57" extrusionOk="0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6" name="Google Shape;5836;p32"/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/>
              <a:ahLst/>
              <a:cxnLst/>
              <a:rect l="l" t="t" r="r" b="b"/>
              <a:pathLst>
                <a:path w="2545" h="159549" extrusionOk="0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7" name="Google Shape;5837;p32"/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/>
              <a:ahLst/>
              <a:cxnLst/>
              <a:rect l="l" t="t" r="r" b="b"/>
              <a:pathLst>
                <a:path w="2545" h="10180" extrusionOk="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8" name="Google Shape;5838;p32"/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/>
              <a:ahLst/>
              <a:cxnLst/>
              <a:rect l="l" t="t" r="r" b="b"/>
              <a:pathLst>
                <a:path w="33494" h="2553" extrusionOk="0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9" name="Google Shape;5839;p32"/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/>
              <a:ahLst/>
              <a:cxnLst/>
              <a:rect l="l" t="t" r="r" b="b"/>
              <a:pathLst>
                <a:path w="14603" h="308100" extrusionOk="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0" name="Google Shape;5840;p32"/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/>
              <a:ahLst/>
              <a:cxnLst/>
              <a:rect l="l" t="t" r="r" b="b"/>
              <a:pathLst>
                <a:path w="6967" h="1205" extrusionOk="0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1" name="Google Shape;5841;p32"/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/>
              <a:ahLst/>
              <a:cxnLst/>
              <a:rect l="l" t="t" r="r" b="b"/>
              <a:pathLst>
                <a:path w="75965" h="2545" extrusionOk="0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/>
              <a:ahLst/>
              <a:cxnLst/>
              <a:rect l="l" t="t" r="r" b="b"/>
              <a:pathLst>
                <a:path w="2679" h="621023" extrusionOk="0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3" name="Google Shape;5843;p32"/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/>
              <a:ahLst/>
              <a:cxnLst/>
              <a:rect l="l" t="t" r="r" b="b"/>
              <a:pathLst>
                <a:path w="2679" h="11386" extrusionOk="0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4" name="Google Shape;5844;p32"/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/>
              <a:ahLst/>
              <a:cxnLst/>
              <a:rect l="l" t="t" r="r" b="b"/>
              <a:pathLst>
                <a:path w="2679" h="6965" extrusionOk="0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5" name="Google Shape;5845;p32"/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/>
              <a:ahLst/>
              <a:cxnLst/>
              <a:rect l="l" t="t" r="r" b="b"/>
              <a:pathLst>
                <a:path w="1205" h="803" extrusionOk="0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6" name="Google Shape;5846;p32"/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/>
              <a:ahLst/>
              <a:cxnLst/>
              <a:rect l="l" t="t" r="r" b="b"/>
              <a:pathLst>
                <a:path w="16444" h="22638" extrusionOk="0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7" name="Google Shape;5847;p32"/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/>
              <a:ahLst/>
              <a:cxnLst/>
              <a:rect l="l" t="t" r="r" b="b"/>
              <a:pathLst>
                <a:path w="4823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8" name="Google Shape;5848;p32"/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/>
              <a:ahLst/>
              <a:cxnLst/>
              <a:rect l="l" t="t" r="r" b="b"/>
              <a:pathLst>
                <a:path w="3751" h="2143" extrusionOk="0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9" name="Google Shape;5849;p32"/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/>
              <a:ahLst/>
              <a:cxnLst/>
              <a:rect l="l" t="t" r="r" b="b"/>
              <a:pathLst>
                <a:path w="2679" h="306358" extrusionOk="0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/>
              <a:ahLst/>
              <a:cxnLst/>
              <a:rect l="l" t="t" r="r" b="b"/>
              <a:pathLst>
                <a:path w="258710" h="1205" extrusionOk="0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1" name="Google Shape;5851;p32"/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/>
              <a:ahLst/>
              <a:cxnLst/>
              <a:rect l="l" t="t" r="r" b="b"/>
              <a:pathLst>
                <a:path w="2545" h="290150" extrusionOk="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2" name="Google Shape;5852;p32"/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/>
              <a:ahLst/>
              <a:cxnLst/>
              <a:rect l="l" t="t" r="r" b="b"/>
              <a:pathLst>
                <a:path w="2545" h="8848" extrusionOk="0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3" name="Google Shape;5853;p32"/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/>
              <a:ahLst/>
              <a:cxnLst/>
              <a:rect l="l" t="t" r="r" b="b"/>
              <a:pathLst>
                <a:path w="2679" h="618879" extrusionOk="0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4" name="Google Shape;5854;p32"/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/>
              <a:ahLst/>
              <a:cxnLst/>
              <a:rect l="l" t="t" r="r" b="b"/>
              <a:pathLst>
                <a:path w="14603" h="36436" extrusionOk="0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5" name="Google Shape;5855;p32"/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/>
              <a:ahLst/>
              <a:cxnLst/>
              <a:rect l="l" t="t" r="r" b="b"/>
              <a:pathLst>
                <a:path w="14603" h="148371" extrusionOk="0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6" name="Google Shape;5856;p32"/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/>
              <a:ahLst/>
              <a:cxnLst/>
              <a:rect l="l" t="t" r="r" b="b"/>
              <a:pathLst>
                <a:path w="496654" h="14701" extrusionOk="0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7" name="Google Shape;5857;p32"/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/>
              <a:ahLst/>
              <a:cxnLst/>
              <a:rect l="l" t="t" r="r" b="b"/>
              <a:pathLst>
                <a:path w="72755" h="29680" extrusionOk="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8" name="Google Shape;5858;p32"/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/>
              <a:ahLst/>
              <a:cxnLst/>
              <a:rect l="l" t="t" r="r" b="b"/>
              <a:pathLst>
                <a:path w="2564" h="959272" extrusionOk="0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/>
              <a:ahLst/>
              <a:cxnLst/>
              <a:rect l="l" t="t" r="r" b="b"/>
              <a:pathLst>
                <a:path w="2545" h="288140" extrusionOk="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0" name="Google Shape;5860;p32"/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/>
              <a:ahLst/>
              <a:cxnLst/>
              <a:rect l="l" t="t" r="r" b="b"/>
              <a:pathLst>
                <a:path w="2545" h="284256" extrusionOk="0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1" name="Google Shape;5861;p32"/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/>
              <a:ahLst/>
              <a:cxnLst/>
              <a:rect l="l" t="t" r="r" b="b"/>
              <a:pathLst>
                <a:path w="2545" h="312788" extrusionOk="0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2" name="Google Shape;5862;p32"/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/>
              <a:ahLst/>
              <a:cxnLst/>
              <a:rect l="l" t="t" r="r" b="b"/>
              <a:pathLst>
                <a:path w="23044" h="2545" extrusionOk="0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3" name="Google Shape;5863;p32"/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/>
              <a:ahLst/>
              <a:cxnLst/>
              <a:rect l="l" t="t" r="r" b="b"/>
              <a:pathLst>
                <a:path w="40461" h="2545" extrusionOk="0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4" name="Google Shape;5864;p32"/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/>
              <a:ahLst/>
              <a:cxnLst/>
              <a:rect l="l" t="t" r="r" b="b"/>
              <a:pathLst>
                <a:path w="184353" h="2703" extrusionOk="0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5" name="Google Shape;5865;p32"/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/>
              <a:ahLst/>
              <a:cxnLst/>
              <a:rect l="l" t="t" r="r" b="b"/>
              <a:pathLst>
                <a:path w="14651" h="325514" extrusionOk="0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6" name="Google Shape;5866;p32"/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/>
              <a:ahLst/>
              <a:cxnLst/>
              <a:rect l="l" t="t" r="r" b="b"/>
              <a:pathLst>
                <a:path w="6028" h="1875" extrusionOk="0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7" name="Google Shape;5867;p32"/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/>
              <a:ahLst/>
              <a:cxnLst/>
              <a:rect l="l" t="t" r="r" b="b"/>
              <a:pathLst>
                <a:path w="199626" h="8707" extrusionOk="0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8" name="Google Shape;5868;p32"/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/>
              <a:ahLst/>
              <a:cxnLst/>
              <a:rect l="l" t="t" r="r" b="b"/>
              <a:pathLst>
                <a:path w="2545" h="288140" extrusionOk="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9" name="Google Shape;5869;p32"/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/>
              <a:ahLst/>
              <a:cxnLst/>
              <a:rect l="l" t="t" r="r" b="b"/>
              <a:pathLst>
                <a:path w="19466" h="23542" extrusionOk="0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0" name="Google Shape;5870;p32"/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/>
              <a:ahLst/>
              <a:cxnLst/>
              <a:rect l="l" t="t" r="r" b="b"/>
              <a:pathLst>
                <a:path w="52433" h="25679" extrusionOk="0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1" name="Google Shape;5871;p32"/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/>
              <a:ahLst/>
              <a:cxnLst/>
              <a:rect l="l" t="t" r="r" b="b"/>
              <a:pathLst>
                <a:path w="3523" h="4822" extrusionOk="0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2" name="Google Shape;5872;p32"/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/>
              <a:ahLst/>
              <a:cxnLst/>
              <a:rect l="l" t="t" r="r" b="b"/>
              <a:pathLst>
                <a:path w="10986" h="3851" extrusionOk="0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3" name="Google Shape;5873;p32"/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/>
              <a:ahLst/>
              <a:cxnLst/>
              <a:rect l="l" t="t" r="r" b="b"/>
              <a:pathLst>
                <a:path w="21704" h="17572" extrusionOk="0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4" name="Google Shape;5874;p32"/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/>
              <a:ahLst/>
              <a:cxnLst/>
              <a:rect l="l" t="t" r="r" b="b"/>
              <a:pathLst>
                <a:path w="33494" h="45277" extrusionOk="0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5" name="Google Shape;5875;p32"/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/>
              <a:ahLst/>
              <a:cxnLst/>
              <a:rect l="l" t="t" r="r" b="b"/>
              <a:pathLst>
                <a:path w="17300" h="18908" extrusionOk="0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6" name="Google Shape;5876;p32"/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/>
              <a:ahLst/>
              <a:cxnLst/>
              <a:rect l="l" t="t" r="r" b="b"/>
              <a:pathLst>
                <a:path w="6296" h="13395" extrusionOk="0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7" name="Google Shape;5877;p32"/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/>
              <a:ahLst/>
              <a:cxnLst/>
              <a:rect l="l" t="t" r="r" b="b"/>
              <a:pathLst>
                <a:path w="23713" h="1542" extrusionOk="0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8" name="Google Shape;5878;p32"/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/>
              <a:ahLst/>
              <a:cxnLst/>
              <a:rect l="l" t="t" r="r" b="b"/>
              <a:pathLst>
                <a:path w="339365" h="14601" extrusionOk="0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9" name="Google Shape;5879;p32"/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/>
              <a:ahLst/>
              <a:cxnLst/>
              <a:rect l="l" t="t" r="r" b="b"/>
              <a:pathLst>
                <a:path w="221866" h="14468" extrusionOk="0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0" name="Google Shape;5880;p32"/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/>
              <a:ahLst/>
              <a:cxnLst/>
              <a:rect l="l" t="t" r="r" b="b"/>
              <a:pathLst>
                <a:path w="4555" h="1125" extrusionOk="0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1" name="Google Shape;5881;p32"/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/>
              <a:ahLst/>
              <a:cxnLst/>
              <a:rect l="l" t="t" r="r" b="b"/>
              <a:pathLst>
                <a:path w="2545" h="82517" extrusionOk="0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2" name="Google Shape;5882;p32"/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/>
              <a:ahLst/>
              <a:cxnLst/>
              <a:rect l="l" t="t" r="r" b="b"/>
              <a:pathLst>
                <a:path w="455121" h="6965" extrusionOk="0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3" name="Google Shape;5883;p32"/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/>
              <a:ahLst/>
              <a:cxnLst/>
              <a:rect l="l" t="t" r="r" b="b"/>
              <a:pathLst>
                <a:path w="456729" h="4956" extrusionOk="0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4" name="Google Shape;5884;p32"/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/>
              <a:ahLst/>
              <a:cxnLst/>
              <a:rect l="l" t="t" r="r" b="b"/>
              <a:pathLst>
                <a:path w="53591" h="7099" extrusionOk="0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5" name="Google Shape;5885;p32"/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/>
              <a:ahLst/>
              <a:cxnLst/>
              <a:rect l="l" t="t" r="r" b="b"/>
              <a:pathLst>
                <a:path w="53591" h="4956" extrusionOk="0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6" name="Google Shape;5886;p32"/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/>
              <a:ahLst/>
              <a:cxnLst/>
              <a:rect l="l" t="t" r="r" b="b"/>
              <a:pathLst>
                <a:path w="15675" h="15003" extrusionOk="0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7" name="Google Shape;5887;p32"/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8" name="Google Shape;5888;p32"/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/>
              <a:ahLst/>
              <a:cxnLst/>
              <a:rect l="l" t="t" r="r" b="b"/>
              <a:pathLst>
                <a:path w="18220" h="803" extrusionOk="0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9" name="Google Shape;5889;p32"/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/>
              <a:ahLst/>
              <a:cxnLst/>
              <a:rect l="l" t="t" r="r" b="b"/>
              <a:pathLst>
                <a:path w="6296" h="2545" extrusionOk="0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0" name="Google Shape;5890;p32"/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/>
              <a:ahLst/>
              <a:cxnLst/>
              <a:rect l="l" t="t" r="r" b="b"/>
              <a:pathLst>
                <a:path w="2679" h="572128" extrusionOk="0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1" name="Google Shape;5891;p32"/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/>
              <a:ahLst/>
              <a:cxnLst/>
              <a:rect l="l" t="t" r="r" b="b"/>
              <a:pathLst>
                <a:path w="207799" h="2545" extrusionOk="0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2" name="Google Shape;5892;p32"/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/>
              <a:ahLst/>
              <a:cxnLst/>
              <a:rect l="l" t="t" r="r" b="b"/>
              <a:pathLst>
                <a:path w="60" h="937" extrusionOk="0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3" name="Google Shape;5893;p32"/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/>
              <a:ahLst/>
              <a:cxnLst/>
              <a:rect l="l" t="t" r="r" b="b"/>
              <a:pathLst>
                <a:path w="669" h="13395" extrusionOk="0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4" name="Google Shape;5894;p32"/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/>
              <a:ahLst/>
              <a:cxnLst/>
              <a:rect l="l" t="t" r="r" b="b"/>
              <a:pathLst>
                <a:path w="60" h="1473" extrusionOk="0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5" name="Google Shape;5895;p32"/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/>
              <a:ahLst/>
              <a:cxnLst/>
              <a:rect l="l" t="t" r="r" b="b"/>
              <a:pathLst>
                <a:path w="2679" h="150" extrusionOk="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6" name="Google Shape;5896;p32"/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/>
              <a:ahLst/>
              <a:cxnLst/>
              <a:rect l="l" t="t" r="r" b="b"/>
              <a:pathLst>
                <a:path w="3215" h="804" extrusionOk="0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7" name="Google Shape;5897;p32"/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/>
              <a:ahLst/>
              <a:cxnLst/>
              <a:rect l="l" t="t" r="r" b="b"/>
              <a:pathLst>
                <a:path w="14469" h="111452" extrusionOk="0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8" name="Google Shape;5898;p32"/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/>
              <a:ahLst/>
              <a:cxnLst/>
              <a:rect l="l" t="t" r="r" b="b"/>
              <a:pathLst>
                <a:path w="10986" h="2545" extrusionOk="0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9" name="Google Shape;5899;p32"/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/>
              <a:ahLst/>
              <a:cxnLst/>
              <a:rect l="l" t="t" r="r" b="b"/>
              <a:pathLst>
                <a:path w="2679" h="570119" extrusionOk="0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0" name="Google Shape;5900;p32"/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/>
              <a:ahLst/>
              <a:cxnLst/>
              <a:rect l="l" t="t" r="r" b="b"/>
              <a:pathLst>
                <a:path w="1473" h="13395" extrusionOk="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1" name="Google Shape;5901;p32"/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/>
              <a:ahLst/>
              <a:cxnLst/>
              <a:rect l="l" t="t" r="r" b="b"/>
              <a:pathLst>
                <a:path w="50" h="1607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2" name="Google Shape;5902;p32"/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/>
              <a:ahLst/>
              <a:cxnLst/>
              <a:rect l="l" t="t" r="r" b="b"/>
              <a:pathLst>
                <a:path w="30864" h="14601" extrusionOk="0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3" name="Google Shape;5903;p32"/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/>
              <a:ahLst/>
              <a:cxnLst/>
              <a:rect l="l" t="t" r="r" b="b"/>
              <a:pathLst>
                <a:path w="10718" h="4688" extrusionOk="0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4" name="Google Shape;5904;p32"/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/>
              <a:ahLst/>
              <a:cxnLst/>
              <a:rect l="l" t="t" r="r" b="b"/>
              <a:pathLst>
                <a:path w="7234" h="2545" extrusionOk="0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5" name="Google Shape;5905;p32"/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/>
              <a:ahLst/>
              <a:cxnLst/>
              <a:rect l="l" t="t" r="r" b="b"/>
              <a:pathLst>
                <a:path w="34189" h="18003" extrusionOk="0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6" name="Google Shape;5906;p32"/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/>
              <a:ahLst/>
              <a:cxnLst/>
              <a:rect l="l" t="t" r="r" b="b"/>
              <a:pathLst>
                <a:path w="455255" h="2545" extrusionOk="0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7" name="Google Shape;5907;p32"/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/>
              <a:ahLst/>
              <a:cxnLst/>
              <a:rect l="l" t="t" r="r" b="b"/>
              <a:pathLst>
                <a:path w="12044" h="2387" extrusionOk="0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8" name="Google Shape;5908;p32"/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/>
              <a:ahLst/>
              <a:cxnLst/>
              <a:rect l="l" t="t" r="r" b="b"/>
              <a:pathLst>
                <a:path w="47428" h="2545" extrusionOk="0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9" name="Google Shape;5909;p32"/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/>
              <a:ahLst/>
              <a:cxnLst/>
              <a:rect l="l" t="t" r="r" b="b"/>
              <a:pathLst>
                <a:path w="803" h="1205" extrusionOk="0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0" name="Google Shape;5910;p32"/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/>
              <a:ahLst/>
              <a:cxnLst/>
              <a:rect l="l" t="t" r="r" b="b"/>
              <a:pathLst>
                <a:path w="80" h="1607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1" name="Google Shape;5911;p32"/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/>
              <a:ahLst/>
              <a:cxnLst/>
              <a:rect l="l" t="t" r="r" b="b"/>
              <a:pathLst>
                <a:path w="30680" h="15672" extrusionOk="0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2" name="Google Shape;5912;p32"/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/>
              <a:ahLst/>
              <a:cxnLst/>
              <a:rect l="l" t="t" r="r" b="b"/>
              <a:pathLst>
                <a:path w="16479" h="16208" extrusionOk="0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3" name="Google Shape;5913;p32"/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/>
              <a:ahLst/>
              <a:cxnLst/>
              <a:rect l="l" t="t" r="r" b="b"/>
              <a:pathLst>
                <a:path w="3215" h="2277" extrusionOk="0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4" name="Google Shape;5914;p32"/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5" name="Google Shape;5915;p32"/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/>
              <a:ahLst/>
              <a:cxnLst/>
              <a:rect l="l" t="t" r="r" b="b"/>
              <a:pathLst>
                <a:path w="73285" h="13395" extrusionOk="0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6" name="Google Shape;5916;p32"/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/>
              <a:ahLst/>
              <a:cxnLst/>
              <a:rect l="l" t="t" r="r" b="b"/>
              <a:pathLst>
                <a:path w="14436" h="120561" extrusionOk="0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7" name="Google Shape;5917;p32"/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/>
              <a:ahLst/>
              <a:cxnLst/>
              <a:rect l="l" t="t" r="r" b="b"/>
              <a:pathLst>
                <a:path w="259246" h="2545" extrusionOk="0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8" name="Google Shape;5918;p32"/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/>
              <a:ahLst/>
              <a:cxnLst/>
              <a:rect l="l" t="t" r="r" b="b"/>
              <a:pathLst>
                <a:path w="13827" h="14467" extrusionOk="0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9" name="Google Shape;5919;p32"/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/>
              <a:ahLst/>
              <a:cxnLst/>
              <a:rect l="l" t="t" r="r" b="b"/>
              <a:pathLst>
                <a:path w="1071" h="2947" extrusionOk="0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0" name="Google Shape;5920;p32"/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/>
              <a:ahLst/>
              <a:cxnLst/>
              <a:rect l="l" t="t" r="r" b="b"/>
              <a:pathLst>
                <a:path w="59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1" name="Google Shape;5921;p32"/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/>
              <a:ahLst/>
              <a:cxnLst/>
              <a:rect l="l" t="t" r="r" b="b"/>
              <a:pathLst>
                <a:path w="12995" h="16878" extrusionOk="0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2" name="Google Shape;5922;p32"/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/>
              <a:ahLst/>
              <a:cxnLst/>
              <a:rect l="l" t="t" r="r" b="b"/>
              <a:pathLst>
                <a:path w="3617" h="8707" extrusionOk="0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3" name="Google Shape;5923;p32"/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/>
              <a:ahLst/>
              <a:cxnLst/>
              <a:rect l="l" t="t" r="r" b="b"/>
              <a:pathLst>
                <a:path w="2545" h="1173460" extrusionOk="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4" name="Google Shape;5924;p32"/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/>
              <a:ahLst/>
              <a:cxnLst/>
              <a:rect l="l" t="t" r="r" b="b"/>
              <a:pathLst>
                <a:path w="2679" h="101405" extrusionOk="0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5" name="Google Shape;5925;p32"/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/>
              <a:ahLst/>
              <a:cxnLst/>
              <a:rect l="l" t="t" r="r" b="b"/>
              <a:pathLst>
                <a:path w="2679" h="150" extrusionOk="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6" name="Google Shape;5926;p32"/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/>
              <a:ahLst/>
              <a:cxnLst/>
              <a:rect l="l" t="t" r="r" b="b"/>
              <a:pathLst>
                <a:path w="50" h="160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7" name="Google Shape;5927;p32"/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/>
              <a:ahLst/>
              <a:cxnLst/>
              <a:rect l="l" t="t" r="r" b="b"/>
              <a:pathLst>
                <a:path w="7100" h="13395" extrusionOk="0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8" name="Google Shape;5928;p32"/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/>
              <a:ahLst/>
              <a:cxnLst/>
              <a:rect l="l" t="t" r="r" b="b"/>
              <a:pathLst>
                <a:path w="81508" h="13244" extrusionOk="0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9" name="Google Shape;5929;p32"/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/>
              <a:ahLst/>
              <a:cxnLst/>
              <a:rect l="l" t="t" r="r" b="b"/>
              <a:pathLst>
                <a:path w="14127" h="384321" extrusionOk="0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0" name="Google Shape;5930;p32"/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/>
              <a:ahLst/>
              <a:cxnLst/>
              <a:rect l="l" t="t" r="r" b="b"/>
              <a:pathLst>
                <a:path w="456193" h="2411" extrusionOk="0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1" name="Google Shape;5931;p32"/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/>
              <a:ahLst/>
              <a:cxnLst/>
              <a:rect l="l" t="t" r="r" b="b"/>
              <a:pathLst>
                <a:path w="14603" h="378695" extrusionOk="0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2" name="Google Shape;5932;p32"/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/>
              <a:ahLst/>
              <a:cxnLst/>
              <a:rect l="l" t="t" r="r" b="b"/>
              <a:pathLst>
                <a:path w="6966" h="2143" extrusionOk="0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3" name="Google Shape;5933;p32"/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/>
              <a:ahLst/>
              <a:cxnLst/>
              <a:rect l="l" t="t" r="r" b="b"/>
              <a:pathLst>
                <a:path w="6296" h="1607" extrusionOk="0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4" name="Google Shape;5934;p32"/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/>
              <a:ahLst/>
              <a:cxnLst/>
              <a:rect l="l" t="t" r="r" b="b"/>
              <a:pathLst>
                <a:path w="12921" h="13988" extrusionOk="0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5" name="Google Shape;5935;p32"/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/>
              <a:ahLst/>
              <a:cxnLst/>
              <a:rect l="l" t="t" r="r" b="b"/>
              <a:pathLst>
                <a:path w="59" h="1205" extrusionOk="0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6" name="Google Shape;5936;p32"/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/>
              <a:ahLst/>
              <a:cxnLst/>
              <a:rect l="l" t="t" r="r" b="b"/>
              <a:pathLst>
                <a:path w="4153" h="13395" extrusionOk="0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7" name="Google Shape;5937;p32"/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/>
              <a:ahLst/>
              <a:cxnLst/>
              <a:rect l="l" t="t" r="r" b="b"/>
              <a:pathLst>
                <a:path w="14603" h="311449" extrusionOk="0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8" name="Google Shape;5938;p32"/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/>
              <a:ahLst/>
              <a:cxnLst/>
              <a:rect l="l" t="t" r="r" b="b"/>
              <a:pathLst>
                <a:path w="365624" h="14333" extrusionOk="0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9" name="Google Shape;5939;p32"/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/>
              <a:ahLst/>
              <a:cxnLst/>
              <a:rect l="l" t="t" r="r" b="b"/>
              <a:pathLst>
                <a:path w="41800" h="14601" extrusionOk="0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0" name="Google Shape;5940;p32"/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/>
              <a:ahLst/>
              <a:cxnLst/>
              <a:rect l="l" t="t" r="r" b="b"/>
              <a:pathLst>
                <a:path w="111335" h="14601" extrusionOk="0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1" name="Google Shape;5941;p32"/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/>
              <a:ahLst/>
              <a:cxnLst/>
              <a:rect l="l" t="t" r="r" b="b"/>
              <a:pathLst>
                <a:path w="14603" h="124713" extrusionOk="0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2" name="Google Shape;5942;p32"/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/>
              <a:ahLst/>
              <a:cxnLst/>
              <a:rect l="l" t="t" r="r" b="b"/>
              <a:pathLst>
                <a:path w="14603" h="361549" extrusionOk="0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3" name="Google Shape;5943;p32"/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/>
              <a:ahLst/>
              <a:cxnLst/>
              <a:rect l="l" t="t" r="r" b="b"/>
              <a:pathLst>
                <a:path w="13397" h="1875" extrusionOk="0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4" name="Google Shape;5944;p32"/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/>
              <a:ahLst/>
              <a:cxnLst/>
              <a:rect l="l" t="t" r="r" b="b"/>
              <a:pathLst>
                <a:path w="111871" h="14601" extrusionOk="0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5" name="Google Shape;5945;p32"/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/>
              <a:ahLst/>
              <a:cxnLst/>
              <a:rect l="l" t="t" r="r" b="b"/>
              <a:pathLst>
                <a:path w="11704" h="9376" extrusionOk="0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6" name="Google Shape;5946;p32"/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/>
              <a:ahLst/>
              <a:cxnLst/>
              <a:rect l="l" t="t" r="r" b="b"/>
              <a:pathLst>
                <a:path w="10316" h="8975" extrusionOk="0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7" name="Google Shape;5947;p32"/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/>
              <a:ahLst/>
              <a:cxnLst/>
              <a:rect l="l" t="t" r="r" b="b"/>
              <a:pathLst>
                <a:path w="15108" h="14467" extrusionOk="0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8" name="Google Shape;5948;p32"/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/>
              <a:ahLst/>
              <a:cxnLst/>
              <a:rect l="l" t="t" r="r" b="b"/>
              <a:pathLst>
                <a:path w="335345" h="14601" extrusionOk="0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9" name="Google Shape;5949;p32"/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/>
              <a:ahLst/>
              <a:cxnLst/>
              <a:rect l="l" t="t" r="r" b="b"/>
              <a:pathLst>
                <a:path w="340949" h="14601" extrusionOk="0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0" name="Google Shape;5950;p32"/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/>
              <a:ahLst/>
              <a:cxnLst/>
              <a:rect l="l" t="t" r="r" b="b"/>
              <a:pathLst>
                <a:path w="86549" h="14467" extrusionOk="0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1" name="Google Shape;5951;p32"/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/>
              <a:ahLst/>
              <a:cxnLst/>
              <a:rect l="l" t="t" r="r" b="b"/>
              <a:pathLst>
                <a:path w="163318" h="14601" extrusionOk="0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2" name="Google Shape;5952;p32"/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/>
              <a:ahLst/>
              <a:cxnLst/>
              <a:rect l="l" t="t" r="r" b="b"/>
              <a:pathLst>
                <a:path w="14648" h="35096" extrusionOk="0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3" name="Google Shape;5953;p32"/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/>
              <a:ahLst/>
              <a:cxnLst/>
              <a:rect l="l" t="t" r="r" b="b"/>
              <a:pathLst>
                <a:path w="14604" h="199863" extrusionOk="0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4" name="Google Shape;5954;p32"/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/>
              <a:ahLst/>
              <a:cxnLst/>
              <a:rect l="l" t="t" r="r" b="b"/>
              <a:pathLst>
                <a:path w="14603" h="32015" extrusionOk="0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5" name="Google Shape;5955;p32"/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/>
              <a:ahLst/>
              <a:cxnLst/>
              <a:rect l="l" t="t" r="r" b="b"/>
              <a:pathLst>
                <a:path w="193430" h="14601" extrusionOk="0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6" name="Google Shape;5956;p32"/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/>
              <a:ahLst/>
              <a:cxnLst/>
              <a:rect l="l" t="t" r="r" b="b"/>
              <a:pathLst>
                <a:path w="26125" h="14601" extrusionOk="0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7" name="Google Shape;5957;p32"/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/>
              <a:ahLst/>
              <a:cxnLst/>
              <a:rect l="l" t="t" r="r" b="b"/>
              <a:pathLst>
                <a:path w="14603" h="58003" extrusionOk="0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8" name="Google Shape;5958;p32"/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/>
              <a:ahLst/>
              <a:cxnLst/>
              <a:rect l="l" t="t" r="r" b="b"/>
              <a:pathLst>
                <a:path w="14603" h="617138" extrusionOk="0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9" name="Google Shape;5959;p32"/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/>
              <a:ahLst/>
              <a:cxnLst/>
              <a:rect l="l" t="t" r="r" b="b"/>
              <a:pathLst>
                <a:path w="13592" h="213185" extrusionOk="0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0" name="Google Shape;5960;p32"/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/>
              <a:ahLst/>
              <a:cxnLst/>
              <a:rect l="l" t="t" r="r" b="b"/>
              <a:pathLst>
                <a:path w="2813" h="150" extrusionOk="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1" name="Google Shape;5961;p32"/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/>
              <a:ahLst/>
              <a:cxnLst/>
              <a:rect l="l" t="t" r="r" b="b"/>
              <a:pathLst>
                <a:path w="5895" h="1607" extrusionOk="0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2" name="Google Shape;5962;p32"/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/>
              <a:ahLst/>
              <a:cxnLst/>
              <a:rect l="l" t="t" r="r" b="b"/>
              <a:pathLst>
                <a:path w="265945" h="14082" extrusionOk="0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3" name="Google Shape;5963;p32"/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/>
              <a:ahLst/>
              <a:cxnLst/>
              <a:rect l="l" t="t" r="r" b="b"/>
              <a:pathLst>
                <a:path w="14201" h="142128" extrusionOk="0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4" name="Google Shape;5964;p32"/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/>
              <a:ahLst/>
              <a:cxnLst/>
              <a:rect l="l" t="t" r="r" b="b"/>
              <a:pathLst>
                <a:path w="179127" h="14467" extrusionOk="0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5" name="Google Shape;5965;p32"/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/>
              <a:ahLst/>
              <a:cxnLst/>
              <a:rect l="l" t="t" r="r" b="b"/>
              <a:pathLst>
                <a:path w="112904" h="14618" extrusionOk="0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6" name="Google Shape;5966;p32"/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/>
              <a:ahLst/>
              <a:cxnLst/>
              <a:rect l="l" t="t" r="r" b="b"/>
              <a:pathLst>
                <a:path w="140676" h="4554" extrusionOk="0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7" name="Google Shape;5967;p32"/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/>
              <a:ahLst/>
              <a:cxnLst/>
              <a:rect l="l" t="t" r="r" b="b"/>
              <a:pathLst>
                <a:path w="13712" h="10180" extrusionOk="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8" name="Google Shape;5968;p32"/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/>
              <a:ahLst/>
              <a:cxnLst/>
              <a:rect l="l" t="t" r="r" b="b"/>
              <a:pathLst>
                <a:path w="60825" h="14467" extrusionOk="0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9" name="Google Shape;5969;p32"/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/>
              <a:ahLst/>
              <a:cxnLst/>
              <a:rect l="l" t="t" r="r" b="b"/>
              <a:pathLst>
                <a:path w="387463" h="14467" extrusionOk="0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0" name="Google Shape;5970;p32"/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/>
              <a:ahLst/>
              <a:cxnLst/>
              <a:rect l="l" t="t" r="r" b="b"/>
              <a:pathLst>
                <a:path w="153672" h="14467" extrusionOk="0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1" name="Google Shape;5971;p32"/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/>
              <a:ahLst/>
              <a:cxnLst/>
              <a:rect l="l" t="t" r="r" b="b"/>
              <a:pathLst>
                <a:path w="14519" h="8305" extrusionOk="0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2" name="Google Shape;5972;p32"/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/>
              <a:ahLst/>
              <a:cxnLst/>
              <a:rect l="l" t="t" r="r" b="b"/>
              <a:pathLst>
                <a:path w="14742" h="11654" extrusionOk="0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3" name="Google Shape;5973;p32"/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/>
              <a:ahLst/>
              <a:cxnLst/>
              <a:rect l="l" t="t" r="r" b="b"/>
              <a:pathLst>
                <a:path w="14742" h="600716" extrusionOk="0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4" name="Google Shape;5974;p32"/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/>
              <a:ahLst/>
              <a:cxnLst/>
              <a:rect l="l" t="t" r="r" b="b"/>
              <a:pathLst>
                <a:path w="184085" h="14601" extrusionOk="0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5" name="Google Shape;5975;p32"/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/>
              <a:ahLst/>
              <a:cxnLst/>
              <a:rect l="l" t="t" r="r" b="b"/>
              <a:pathLst>
                <a:path w="14322" h="14601" extrusionOk="0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6" name="Google Shape;5976;p32"/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/>
              <a:ahLst/>
              <a:cxnLst/>
              <a:rect l="l" t="t" r="r" b="b"/>
              <a:pathLst>
                <a:path w="10801" h="8408" extrusionOk="0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7" name="Google Shape;5977;p32"/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/>
              <a:ahLst/>
              <a:cxnLst/>
              <a:rect l="l" t="t" r="r" b="b"/>
              <a:pathLst>
                <a:path w="9572" h="109144" extrusionOk="0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8" name="Google Shape;5978;p32"/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/>
              <a:ahLst/>
              <a:cxnLst/>
              <a:rect l="l" t="t" r="r" b="b"/>
              <a:pathLst>
                <a:path w="14603" h="586107" extrusionOk="0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9" name="Google Shape;5979;p32"/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/>
              <a:ahLst/>
              <a:cxnLst/>
              <a:rect l="l" t="t" r="r" b="b"/>
              <a:pathLst>
                <a:path w="14653" h="14577" extrusionOk="0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0" name="Google Shape;5980;p32"/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/>
              <a:ahLst/>
              <a:cxnLst/>
              <a:rect l="l" t="t" r="r" b="b"/>
              <a:pathLst>
                <a:path w="13672" h="14601" extrusionOk="0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1" name="Google Shape;5981;p32"/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/>
              <a:ahLst/>
              <a:cxnLst/>
              <a:rect l="l" t="t" r="r" b="b"/>
              <a:pathLst>
                <a:path w="14603" h="7233" extrusionOk="0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2" name="Google Shape;5982;p32"/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/>
              <a:ahLst/>
              <a:cxnLst/>
              <a:rect l="l" t="t" r="r" b="b"/>
              <a:pathLst>
                <a:path w="14516" h="820221" extrusionOk="0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3" name="Google Shape;5983;p32"/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/>
              <a:ahLst/>
              <a:cxnLst/>
              <a:rect l="l" t="t" r="r" b="b"/>
              <a:pathLst>
                <a:path w="14336" h="255991" extrusionOk="0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4" name="Google Shape;5984;p32"/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/>
              <a:ahLst/>
              <a:cxnLst/>
              <a:rect l="l" t="t" r="r" b="b"/>
              <a:pathLst>
                <a:path w="14519" h="332614" extrusionOk="0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5" name="Google Shape;5985;p32"/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/>
              <a:ahLst/>
              <a:cxnLst/>
              <a:rect l="l" t="t" r="r" b="b"/>
              <a:pathLst>
                <a:path w="8842" h="4788" extrusionOk="0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6" name="Google Shape;5986;p32"/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/>
              <a:ahLst/>
              <a:cxnLst/>
              <a:rect l="l" t="t" r="r" b="b"/>
              <a:pathLst>
                <a:path w="100" h="2545" extrusionOk="0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7" name="Google Shape;5987;p32"/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/>
              <a:ahLst/>
              <a:cxnLst/>
              <a:rect l="l" t="t" r="r" b="b"/>
              <a:pathLst>
                <a:path w="64711" h="14601" extrusionOk="0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8" name="Google Shape;5988;p32"/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/>
              <a:ahLst/>
              <a:cxnLst/>
              <a:rect l="l" t="t" r="r" b="b"/>
              <a:pathLst>
                <a:path w="60" h="2379" extrusionOk="0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9" name="Google Shape;5989;p32"/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/>
              <a:ahLst/>
              <a:cxnLst/>
              <a:rect l="l" t="t" r="r" b="b"/>
              <a:pathLst>
                <a:path w="60" h="2277" extrusionOk="0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0" name="Google Shape;5990;p32"/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/>
              <a:ahLst/>
              <a:cxnLst/>
              <a:rect l="l" t="t" r="r" b="b"/>
              <a:pathLst>
                <a:path w="20632" h="14612" extrusionOk="0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1" name="Google Shape;5991;p32"/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/>
              <a:ahLst/>
              <a:cxnLst/>
              <a:rect l="l" t="t" r="r" b="b"/>
              <a:pathLst>
                <a:path w="37379" h="14601" extrusionOk="0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2" name="Google Shape;5992;p32"/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/>
              <a:ahLst/>
              <a:cxnLst/>
              <a:rect l="l" t="t" r="r" b="b"/>
              <a:pathLst>
                <a:path w="14469" h="885989" extrusionOk="0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3" name="Google Shape;5993;p32"/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/>
              <a:ahLst/>
              <a:cxnLst/>
              <a:rect l="l" t="t" r="r" b="b"/>
              <a:pathLst>
                <a:path w="14650" h="170410" extrusionOk="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4" name="Google Shape;5994;p32"/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/>
              <a:ahLst/>
              <a:cxnLst/>
              <a:rect l="l" t="t" r="r" b="b"/>
              <a:pathLst>
                <a:path w="14603" h="372399" extrusionOk="0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5" name="Google Shape;5995;p32"/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/>
              <a:ahLst/>
              <a:cxnLst/>
              <a:rect l="l" t="t" r="r" b="b"/>
              <a:pathLst>
                <a:path w="14603" h="363558" extrusionOk="0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6" name="Google Shape;5996;p32"/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/>
              <a:ahLst/>
              <a:cxnLst/>
              <a:rect l="l" t="t" r="r" b="b"/>
              <a:pathLst>
                <a:path w="14603" h="382848" extrusionOk="0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7" name="Google Shape;5997;p32"/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/>
              <a:ahLst/>
              <a:cxnLst/>
              <a:rect l="l" t="t" r="r" b="b"/>
              <a:pathLst>
                <a:path w="14570" h="314724" extrusionOk="0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8" name="Google Shape;5998;p32"/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/>
              <a:ahLst/>
              <a:cxnLst/>
              <a:rect l="l" t="t" r="r" b="b"/>
              <a:pathLst>
                <a:path w="7368" h="14601" extrusionOk="0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9" name="Google Shape;5999;p32"/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/>
              <a:ahLst/>
              <a:cxnLst/>
              <a:rect l="l" t="t" r="r" b="b"/>
              <a:pathLst>
                <a:path w="14603" h="7367" extrusionOk="0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0" name="Google Shape;6000;p32"/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/>
              <a:ahLst/>
              <a:cxnLst/>
              <a:rect l="l" t="t" r="r" b="b"/>
              <a:pathLst>
                <a:path w="14603" h="15672" extrusionOk="0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1" name="Google Shape;6001;p32"/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/>
              <a:ahLst/>
              <a:cxnLst/>
              <a:rect l="l" t="t" r="r" b="b"/>
              <a:pathLst>
                <a:path w="1339" h="3750" extrusionOk="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2" name="Google Shape;6002;p32"/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/>
              <a:ahLst/>
              <a:cxnLst/>
              <a:rect l="l" t="t" r="r" b="b"/>
              <a:pathLst>
                <a:path w="1205" h="3750" extrusionOk="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3" name="Google Shape;6003;p32"/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/>
              <a:ahLst/>
              <a:cxnLst/>
              <a:rect l="l" t="t" r="r" b="b"/>
              <a:pathLst>
                <a:path w="14603" h="215804" extrusionOk="0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4" name="Google Shape;6004;p32"/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/>
              <a:ahLst/>
              <a:cxnLst/>
              <a:rect l="l" t="t" r="r" b="b"/>
              <a:pathLst>
                <a:path w="14201" h="4554" extrusionOk="0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5" name="Google Shape;6005;p32"/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/>
              <a:ahLst/>
              <a:cxnLst/>
              <a:rect l="l" t="t" r="r" b="b"/>
              <a:pathLst>
                <a:path w="75295" h="4554" extrusionOk="0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6" name="Google Shape;6006;p32"/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/>
              <a:ahLst/>
              <a:cxnLst/>
              <a:rect l="l" t="t" r="r" b="b"/>
              <a:pathLst>
                <a:path w="14737" h="14467" extrusionOk="0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7" name="Google Shape;6007;p32"/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/>
              <a:ahLst/>
              <a:cxnLst/>
              <a:rect l="l" t="t" r="r" b="b"/>
              <a:pathLst>
                <a:path w="50375" h="13529" extrusionOk="0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8" name="Google Shape;6008;p32"/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/>
              <a:ahLst/>
              <a:cxnLst/>
              <a:rect l="l" t="t" r="r" b="b"/>
              <a:pathLst>
                <a:path w="14469" h="8037" extrusionOk="0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9" name="Google Shape;6009;p32"/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/>
              <a:ahLst/>
              <a:cxnLst/>
              <a:rect l="l" t="t" r="r" b="b"/>
              <a:pathLst>
                <a:path w="14603" h="215804" extrusionOk="0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0" name="Google Shape;6010;p32"/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/>
              <a:ahLst/>
              <a:cxnLst/>
              <a:rect l="l" t="t" r="r" b="b"/>
              <a:pathLst>
                <a:path w="14603" h="15806" extrusionOk="0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1" name="Google Shape;6011;p32"/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/>
              <a:ahLst/>
              <a:cxnLst/>
              <a:rect l="l" t="t" r="r" b="b"/>
              <a:pathLst>
                <a:path w="337991" h="14065" extrusionOk="0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2" name="Google Shape;6012;p32"/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/>
              <a:ahLst/>
              <a:cxnLst/>
              <a:rect l="l" t="t" r="r" b="b"/>
              <a:pathLst>
                <a:path w="11254" h="14601" extrusionOk="0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3" name="Google Shape;6013;p32"/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/>
              <a:ahLst/>
              <a:cxnLst/>
              <a:rect l="l" t="t" r="r" b="b"/>
              <a:pathLst>
                <a:path w="212220" h="14601" extrusionOk="0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4" name="Google Shape;6014;p32"/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/>
              <a:ahLst/>
              <a:cxnLst/>
              <a:rect l="l" t="t" r="r" b="b"/>
              <a:pathLst>
                <a:path w="103966" h="14601" extrusionOk="0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5" name="Google Shape;6015;p32"/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/>
              <a:ahLst/>
              <a:cxnLst/>
              <a:rect l="l" t="t" r="r" b="b"/>
              <a:pathLst>
                <a:path w="55064" h="14601" extrusionOk="0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6" name="Google Shape;6016;p32"/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/>
              <a:ahLst/>
              <a:cxnLst/>
              <a:rect l="l" t="t" r="r" b="b"/>
              <a:pathLst>
                <a:path w="60" h="2009" extrusionOk="0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7" name="Google Shape;6017;p32"/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/>
              <a:ahLst/>
              <a:cxnLst/>
              <a:rect l="l" t="t" r="r" b="b"/>
              <a:pathLst>
                <a:path w="100" h="2277" extrusionOk="0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8" name="Google Shape;6018;p32"/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/>
              <a:ahLst/>
              <a:cxnLst/>
              <a:rect l="l" t="t" r="r" b="b"/>
              <a:pathLst>
                <a:path w="14469" h="313324" extrusionOk="0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9" name="Google Shape;6019;p32"/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/>
              <a:ahLst/>
              <a:cxnLst/>
              <a:rect l="l" t="t" r="r" b="b"/>
              <a:pathLst>
                <a:path w="14603" h="8975" extrusionOk="0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0" name="Google Shape;6020;p32"/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/>
              <a:ahLst/>
              <a:cxnLst/>
              <a:rect l="l" t="t" r="r" b="b"/>
              <a:pathLst>
                <a:path w="14280" h="23368" extrusionOk="0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1" name="Google Shape;6021;p32"/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/>
              <a:ahLst/>
              <a:cxnLst/>
              <a:rect l="l" t="t" r="r" b="b"/>
              <a:pathLst>
                <a:path w="8842" h="14601" extrusionOk="0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2" name="Google Shape;6022;p32"/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/>
              <a:ahLst/>
              <a:cxnLst/>
              <a:rect l="l" t="t" r="r" b="b"/>
              <a:pathLst>
                <a:path w="19560" h="14601" extrusionOk="0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3" name="Google Shape;6023;p32"/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/>
              <a:ahLst/>
              <a:cxnLst/>
              <a:rect l="l" t="t" r="r" b="b"/>
              <a:pathLst>
                <a:path w="14603" h="81858" extrusionOk="0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4" name="Google Shape;6024;p32"/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/>
              <a:ahLst/>
              <a:cxnLst/>
              <a:rect l="l" t="t" r="r" b="b"/>
              <a:pathLst>
                <a:path w="14603" h="654378" extrusionOk="0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5" name="Google Shape;6025;p32"/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/>
              <a:ahLst/>
              <a:cxnLst/>
              <a:rect l="l" t="t" r="r" b="b"/>
              <a:pathLst>
                <a:path w="14603" h="197184" extrusionOk="0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6" name="Google Shape;6026;p32"/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/>
              <a:ahLst/>
              <a:cxnLst/>
              <a:rect l="l" t="t" r="r" b="b"/>
              <a:pathLst>
                <a:path w="14469" h="313324" extrusionOk="0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7" name="Google Shape;6027;p32"/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/>
              <a:ahLst/>
              <a:cxnLst/>
              <a:rect l="l" t="t" r="r" b="b"/>
              <a:pathLst>
                <a:path w="14469" h="8305" extrusionOk="0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8" name="Google Shape;6028;p32"/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/>
              <a:ahLst/>
              <a:cxnLst/>
              <a:rect l="l" t="t" r="r" b="b"/>
              <a:pathLst>
                <a:path w="284568" h="14601" extrusionOk="0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9" name="Google Shape;6029;p32"/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/>
              <a:ahLst/>
              <a:cxnLst/>
              <a:rect l="l" t="t" r="r" b="b"/>
              <a:pathLst>
                <a:path w="7502" h="1205" extrusionOk="0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0" name="Google Shape;6030;p32"/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/>
              <a:ahLst/>
              <a:cxnLst/>
              <a:rect l="l" t="t" r="r" b="b"/>
              <a:pathLst>
                <a:path w="7502" h="1205" extrusionOk="0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1" name="Google Shape;6031;p32"/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/>
              <a:ahLst/>
              <a:cxnLst/>
              <a:rect l="l" t="t" r="r" b="b"/>
              <a:pathLst>
                <a:path w="14469" h="313056" extrusionOk="0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2" name="Google Shape;6032;p32"/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/>
              <a:ahLst/>
              <a:cxnLst/>
              <a:rect l="l" t="t" r="r" b="b"/>
              <a:pathLst>
                <a:path w="129958" h="14601" extrusionOk="0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3" name="Google Shape;6033;p32"/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/>
              <a:ahLst/>
              <a:cxnLst/>
              <a:rect l="l" t="t" r="r" b="b"/>
              <a:pathLst>
                <a:path w="54796" h="14601" extrusionOk="0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4" name="Google Shape;6034;p32"/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/>
              <a:ahLst/>
              <a:cxnLst/>
              <a:rect l="l" t="t" r="r" b="b"/>
              <a:pathLst>
                <a:path w="14570" h="8305" extrusionOk="0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5" name="Google Shape;6035;p32"/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/>
              <a:ahLst/>
              <a:cxnLst/>
              <a:rect l="l" t="t" r="r" b="b"/>
              <a:pathLst>
                <a:path w="14529" h="94416" extrusionOk="0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6" name="Google Shape;6036;p32"/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/>
              <a:ahLst/>
              <a:cxnLst/>
              <a:rect l="l" t="t" r="r" b="b"/>
              <a:pathLst>
                <a:path w="14469" h="8573" extrusionOk="0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7" name="Google Shape;6037;p32"/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/>
              <a:ahLst/>
              <a:cxnLst/>
              <a:rect l="l" t="t" r="r" b="b"/>
              <a:pathLst>
                <a:path w="14603" h="313324" extrusionOk="0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8" name="Google Shape;6038;p32"/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/>
              <a:ahLst/>
              <a:cxnLst/>
              <a:rect l="l" t="t" r="r" b="b"/>
              <a:pathLst>
                <a:path w="3349" h="5894" extrusionOk="0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9" name="Google Shape;6039;p32"/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/>
              <a:ahLst/>
              <a:cxnLst/>
              <a:rect l="l" t="t" r="r" b="b"/>
              <a:pathLst>
                <a:path w="3483" h="5894" extrusionOk="0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0" name="Google Shape;6040;p32"/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/>
              <a:ahLst/>
              <a:cxnLst/>
              <a:rect l="l" t="t" r="r" b="b"/>
              <a:pathLst>
                <a:path w="14745" h="32283" extrusionOk="0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1" name="Google Shape;6041;p32"/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/>
              <a:ahLst/>
              <a:cxnLst/>
              <a:rect l="l" t="t" r="r" b="b"/>
              <a:pathLst>
                <a:path w="14469" h="47420" extrusionOk="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2" name="Google Shape;6042;p32"/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/>
              <a:ahLst/>
              <a:cxnLst/>
              <a:rect l="l" t="t" r="r" b="b"/>
              <a:pathLst>
                <a:path w="151126" h="14601" extrusionOk="0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3" name="Google Shape;6043;p32"/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/>
              <a:ahLst/>
              <a:cxnLst/>
              <a:rect l="l" t="t" r="r" b="b"/>
              <a:pathLst>
                <a:path w="14469" h="7903" extrusionOk="0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4" name="Google Shape;6044;p32"/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/>
              <a:ahLst/>
              <a:cxnLst/>
              <a:rect l="l" t="t" r="r" b="b"/>
              <a:pathLst>
                <a:path w="14603" h="8573" extrusionOk="0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5" name="Google Shape;6045;p32"/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/>
              <a:ahLst/>
              <a:cxnLst/>
              <a:rect l="l" t="t" r="r" b="b"/>
              <a:pathLst>
                <a:path w="14469" h="76757" extrusionOk="0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6" name="Google Shape;6046;p32"/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/>
              <a:ahLst/>
              <a:cxnLst/>
              <a:rect l="l" t="t" r="r" b="b"/>
              <a:pathLst>
                <a:path w="14469" h="320558" extrusionOk="0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7" name="Google Shape;6047;p32"/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/>
              <a:ahLst/>
              <a:cxnLst/>
              <a:rect l="l" t="t" r="r" b="b"/>
              <a:pathLst>
                <a:path w="12058" h="9109" extrusionOk="0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8" name="Google Shape;6048;p32"/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/>
              <a:ahLst/>
              <a:cxnLst/>
              <a:rect l="l" t="t" r="r" b="b"/>
              <a:pathLst>
                <a:path w="13809" h="593254" extrusionOk="0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9" name="Google Shape;6049;p32"/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/>
              <a:ahLst/>
              <a:cxnLst/>
              <a:rect l="l" t="t" r="r" b="b"/>
              <a:pathLst>
                <a:path w="14501" h="15271" extrusionOk="0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0" name="Google Shape;6050;p32"/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/>
              <a:ahLst/>
              <a:cxnLst/>
              <a:rect l="l" t="t" r="r" b="b"/>
              <a:pathLst>
                <a:path w="28001" h="14601" extrusionOk="0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1" name="Google Shape;6051;p32"/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/>
              <a:ahLst/>
              <a:cxnLst/>
              <a:rect l="l" t="t" r="r" b="b"/>
              <a:pathLst>
                <a:path w="68998" h="14601" extrusionOk="0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2" name="Google Shape;6052;p32"/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/>
              <a:ahLst/>
              <a:cxnLst/>
              <a:rect l="l" t="t" r="r" b="b"/>
              <a:pathLst>
                <a:path w="15273" h="14601" extrusionOk="0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3" name="Google Shape;6053;p32"/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/>
              <a:ahLst/>
              <a:cxnLst/>
              <a:rect l="l" t="t" r="r" b="b"/>
              <a:pathLst>
                <a:path w="174036" h="14601" extrusionOk="0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4" name="Google Shape;6054;p32"/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/>
              <a:ahLst/>
              <a:cxnLst/>
              <a:rect l="l" t="t" r="r" b="b"/>
              <a:pathLst>
                <a:path w="14469" h="8305" extrusionOk="0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5" name="Google Shape;6055;p32"/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/>
              <a:ahLst/>
              <a:cxnLst/>
              <a:rect l="l" t="t" r="r" b="b"/>
              <a:pathLst>
                <a:path w="14469" h="95605" extrusionOk="0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6" name="Google Shape;6056;p32"/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/>
              <a:ahLst/>
              <a:cxnLst/>
              <a:rect l="l" t="t" r="r" b="b"/>
              <a:pathLst>
                <a:path w="14603" h="8037" extrusionOk="0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7" name="Google Shape;6057;p32"/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/>
              <a:ahLst/>
              <a:cxnLst/>
              <a:rect l="l" t="t" r="r" b="b"/>
              <a:pathLst>
                <a:path w="47428" h="14601" extrusionOk="0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8" name="Google Shape;6058;p32"/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/>
              <a:ahLst/>
              <a:cxnLst/>
              <a:rect l="l" t="t" r="r" b="b"/>
              <a:pathLst>
                <a:path w="14603" h="8305" extrusionOk="0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9" name="Google Shape;6059;p32"/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/>
              <a:ahLst/>
              <a:cxnLst/>
              <a:rect l="l" t="t" r="r" b="b"/>
              <a:pathLst>
                <a:path w="14603" h="656253" extrusionOk="0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60" name="Google Shape;6060;p32"/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/>
              <a:ahLst/>
              <a:cxnLst/>
              <a:rect l="l" t="t" r="r" b="b"/>
              <a:pathLst>
                <a:path w="10718" h="14601" extrusionOk="0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61" name="Google Shape;6061;p32"/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/>
              <a:ahLst/>
              <a:cxnLst/>
              <a:rect l="l" t="t" r="r" b="b"/>
              <a:pathLst>
                <a:path w="23020" h="12726" extrusionOk="0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62" name="Google Shape;6062;p32"/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/>
              <a:ahLst/>
              <a:cxnLst/>
              <a:rect l="l" t="t" r="r" b="b"/>
              <a:pathLst>
                <a:path w="103966" h="14601" extrusionOk="0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63" name="Google Shape;6063;p32"/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/>
              <a:ahLst/>
              <a:cxnLst/>
              <a:rect l="l" t="t" r="r" b="b"/>
              <a:pathLst>
                <a:path w="2568" h="314674" extrusionOk="0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64" name="Google Shape;6064;p32"/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/>
              <a:ahLst/>
              <a:cxnLst/>
              <a:rect l="l" t="t" r="r" b="b"/>
              <a:pathLst>
                <a:path w="14469" h="698584" extrusionOk="0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65" name="Google Shape;6065;p32"/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/>
              <a:ahLst/>
              <a:cxnLst/>
              <a:rect l="l" t="t" r="r" b="b"/>
              <a:pathLst>
                <a:path w="13582" h="109296" extrusionOk="0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66" name="Google Shape;6066;p32"/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/>
              <a:ahLst/>
              <a:cxnLst/>
              <a:rect l="l" t="t" r="r" b="b"/>
              <a:pathLst>
                <a:path w="14707" h="23459" extrusionOk="0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067" name="Google Shape;606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8" name="Google Shape;606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9" name="Google Shape;606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76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mparison">
  <p:cSld name="14_Comparison">
    <p:spTree>
      <p:nvGrpSpPr>
        <p:cNvPr id="1" name="Shape 6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1" name="Google Shape;6071;p33"/>
          <p:cNvSpPr txBox="1"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2" name="Google Shape;6072;p33"/>
          <p:cNvSpPr txBox="1">
            <a:spLocks noGrp="1"/>
          </p:cNvSpPr>
          <p:nvPr>
            <p:ph type="body" idx="1"/>
          </p:nvPr>
        </p:nvSpPr>
        <p:spPr>
          <a:xfrm>
            <a:off x="923544" y="2002536"/>
            <a:ext cx="4901184" cy="39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73" name="Google Shape;6073;p33"/>
          <p:cNvSpPr txBox="1">
            <a:spLocks noGrp="1"/>
          </p:cNvSpPr>
          <p:nvPr>
            <p:ph type="body" idx="2"/>
          </p:nvPr>
        </p:nvSpPr>
        <p:spPr>
          <a:xfrm>
            <a:off x="923544" y="2670048"/>
            <a:ext cx="490118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4" name="Google Shape;6074;p33"/>
          <p:cNvSpPr txBox="1">
            <a:spLocks noGrp="1"/>
          </p:cNvSpPr>
          <p:nvPr>
            <p:ph type="body" idx="3"/>
          </p:nvPr>
        </p:nvSpPr>
        <p:spPr>
          <a:xfrm>
            <a:off x="6364224" y="2002536"/>
            <a:ext cx="5166360" cy="39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75" name="Google Shape;6075;p33"/>
          <p:cNvSpPr txBox="1">
            <a:spLocks noGrp="1"/>
          </p:cNvSpPr>
          <p:nvPr>
            <p:ph type="body" idx="4"/>
          </p:nvPr>
        </p:nvSpPr>
        <p:spPr>
          <a:xfrm>
            <a:off x="6364224" y="2532888"/>
            <a:ext cx="51663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6" name="Google Shape;6076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7" name="Google Shape;607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8" name="Google Shape;607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79" name="Google Shape;6079;p33"/>
          <p:cNvSpPr txBox="1">
            <a:spLocks noGrp="1"/>
          </p:cNvSpPr>
          <p:nvPr>
            <p:ph type="body" idx="5"/>
          </p:nvPr>
        </p:nvSpPr>
        <p:spPr>
          <a:xfrm>
            <a:off x="1572768" y="1389888"/>
            <a:ext cx="9052560" cy="3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Financials" type="obj">
  <p:cSld name="OBJECT"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2" name="Google Shape;6082;p34"/>
          <p:cNvSpPr txBox="1">
            <a:spLocks noGrp="1"/>
          </p:cNvSpPr>
          <p:nvPr>
            <p:ph type="body" idx="1"/>
          </p:nvPr>
        </p:nvSpPr>
        <p:spPr>
          <a:xfrm>
            <a:off x="915924" y="1825625"/>
            <a:ext cx="1036015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3" name="Google Shape;608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4" name="Google Shape;608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5" name="Google Shape;608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eam 4up">
  <p:cSld name="17_Team 4up">
    <p:spTree>
      <p:nvGrpSpPr>
        <p:cNvPr id="1" name="Shape 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Google Shape;6087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8" name="Google Shape;608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9" name="Google Shape;608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0" name="Google Shape;609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91" name="Google Shape;6091;p35"/>
          <p:cNvSpPr/>
          <p:nvPr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92" name="Google Shape;6092;p35"/>
          <p:cNvSpPr txBox="1">
            <a:spLocks noGrp="1"/>
          </p:cNvSpPr>
          <p:nvPr>
            <p:ph type="body" idx="1"/>
          </p:nvPr>
        </p:nvSpPr>
        <p:spPr>
          <a:xfrm>
            <a:off x="941832" y="4496637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3" name="Google Shape;6093;p35"/>
          <p:cNvSpPr txBox="1">
            <a:spLocks noGrp="1"/>
          </p:cNvSpPr>
          <p:nvPr>
            <p:ph type="body" idx="2"/>
          </p:nvPr>
        </p:nvSpPr>
        <p:spPr>
          <a:xfrm>
            <a:off x="941832" y="477653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4" name="Google Shape;6094;p35"/>
          <p:cNvSpPr>
            <a:spLocks noGrp="1"/>
          </p:cNvSpPr>
          <p:nvPr>
            <p:ph type="pic" idx="3"/>
          </p:nvPr>
        </p:nvSpPr>
        <p:spPr>
          <a:xfrm>
            <a:off x="1078992" y="2432304"/>
            <a:ext cx="1828800" cy="16824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095" name="Google Shape;6095;p35"/>
          <p:cNvSpPr/>
          <p:nvPr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96" name="Google Shape;6096;p35"/>
          <p:cNvSpPr txBox="1">
            <a:spLocks noGrp="1"/>
          </p:cNvSpPr>
          <p:nvPr>
            <p:ph type="body" idx="4"/>
          </p:nvPr>
        </p:nvSpPr>
        <p:spPr>
          <a:xfrm>
            <a:off x="3694176" y="4498909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7" name="Google Shape;6097;p35"/>
          <p:cNvSpPr txBox="1">
            <a:spLocks noGrp="1"/>
          </p:cNvSpPr>
          <p:nvPr>
            <p:ph type="body" idx="5"/>
          </p:nvPr>
        </p:nvSpPr>
        <p:spPr>
          <a:xfrm>
            <a:off x="3694176" y="4778802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8" name="Google Shape;6098;p35"/>
          <p:cNvSpPr>
            <a:spLocks noGrp="1"/>
          </p:cNvSpPr>
          <p:nvPr>
            <p:ph type="pic" idx="6"/>
          </p:nvPr>
        </p:nvSpPr>
        <p:spPr>
          <a:xfrm>
            <a:off x="3827150" y="2432304"/>
            <a:ext cx="1828800" cy="16824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099" name="Google Shape;6099;p35"/>
          <p:cNvSpPr/>
          <p:nvPr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00" name="Google Shape;6100;p35"/>
          <p:cNvSpPr txBox="1">
            <a:spLocks noGrp="1"/>
          </p:cNvSpPr>
          <p:nvPr>
            <p:ph type="body" idx="7"/>
          </p:nvPr>
        </p:nvSpPr>
        <p:spPr>
          <a:xfrm>
            <a:off x="6446520" y="4494357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1" name="Google Shape;6101;p35"/>
          <p:cNvSpPr txBox="1">
            <a:spLocks noGrp="1"/>
          </p:cNvSpPr>
          <p:nvPr>
            <p:ph type="body" idx="8"/>
          </p:nvPr>
        </p:nvSpPr>
        <p:spPr>
          <a:xfrm>
            <a:off x="6446520" y="477425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2" name="Google Shape;6102;p35"/>
          <p:cNvSpPr>
            <a:spLocks noGrp="1"/>
          </p:cNvSpPr>
          <p:nvPr>
            <p:ph type="pic" idx="9"/>
          </p:nvPr>
        </p:nvSpPr>
        <p:spPr>
          <a:xfrm>
            <a:off x="6578864" y="2432304"/>
            <a:ext cx="1828800" cy="16824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103" name="Google Shape;6103;p35"/>
          <p:cNvSpPr/>
          <p:nvPr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04" name="Google Shape;6104;p35"/>
          <p:cNvSpPr txBox="1">
            <a:spLocks noGrp="1"/>
          </p:cNvSpPr>
          <p:nvPr>
            <p:ph type="body" idx="13"/>
          </p:nvPr>
        </p:nvSpPr>
        <p:spPr>
          <a:xfrm>
            <a:off x="9162288" y="4496629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5" name="Google Shape;6105;p35"/>
          <p:cNvSpPr txBox="1">
            <a:spLocks noGrp="1"/>
          </p:cNvSpPr>
          <p:nvPr>
            <p:ph type="body" idx="14"/>
          </p:nvPr>
        </p:nvSpPr>
        <p:spPr>
          <a:xfrm>
            <a:off x="9162288" y="4776522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6" name="Google Shape;6106;p35"/>
          <p:cNvSpPr>
            <a:spLocks noGrp="1"/>
          </p:cNvSpPr>
          <p:nvPr>
            <p:ph type="pic" idx="15"/>
          </p:nvPr>
        </p:nvSpPr>
        <p:spPr>
          <a:xfrm>
            <a:off x="9302512" y="2432304"/>
            <a:ext cx="1828800" cy="16824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Funding">
  <p:cSld name="19_Funding">
    <p:spTree>
      <p:nvGrpSpPr>
        <p:cNvPr id="1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9" name="Google Shape;610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0" name="Google Shape;611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1" name="Google Shape;611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12" name="Google Shape;6112;p36"/>
          <p:cNvSpPr txBox="1">
            <a:spLocks noGrp="1"/>
          </p:cNvSpPr>
          <p:nvPr>
            <p:ph type="body" idx="1"/>
          </p:nvPr>
        </p:nvSpPr>
        <p:spPr>
          <a:xfrm>
            <a:off x="1028700" y="2004810"/>
            <a:ext cx="18288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3" name="Google Shape;6113;p36"/>
          <p:cNvSpPr txBox="1">
            <a:spLocks noGrp="1"/>
          </p:cNvSpPr>
          <p:nvPr>
            <p:ph type="body" idx="2"/>
          </p:nvPr>
        </p:nvSpPr>
        <p:spPr>
          <a:xfrm>
            <a:off x="3794126" y="2004810"/>
            <a:ext cx="18288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4" name="Google Shape;6114;p36"/>
          <p:cNvSpPr txBox="1">
            <a:spLocks noGrp="1"/>
          </p:cNvSpPr>
          <p:nvPr>
            <p:ph type="body" idx="3"/>
          </p:nvPr>
        </p:nvSpPr>
        <p:spPr>
          <a:xfrm>
            <a:off x="9324977" y="2004810"/>
            <a:ext cx="18288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5" name="Google Shape;6115;p36"/>
          <p:cNvSpPr txBox="1">
            <a:spLocks noGrp="1"/>
          </p:cNvSpPr>
          <p:nvPr>
            <p:ph type="body" idx="4"/>
          </p:nvPr>
        </p:nvSpPr>
        <p:spPr>
          <a:xfrm>
            <a:off x="6559552" y="2004810"/>
            <a:ext cx="18288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6" name="Google Shape;6116;p36"/>
          <p:cNvSpPr txBox="1">
            <a:spLocks noGrp="1"/>
          </p:cNvSpPr>
          <p:nvPr>
            <p:ph type="body" idx="5"/>
          </p:nvPr>
        </p:nvSpPr>
        <p:spPr>
          <a:xfrm>
            <a:off x="914400" y="3886200"/>
            <a:ext cx="2057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7" name="Google Shape;6117;p36"/>
          <p:cNvSpPr txBox="1">
            <a:spLocks noGrp="1"/>
          </p:cNvSpPr>
          <p:nvPr>
            <p:ph type="body" idx="6"/>
          </p:nvPr>
        </p:nvSpPr>
        <p:spPr>
          <a:xfrm>
            <a:off x="914400" y="4919472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8" name="Google Shape;6118;p36"/>
          <p:cNvSpPr txBox="1">
            <a:spLocks noGrp="1"/>
          </p:cNvSpPr>
          <p:nvPr>
            <p:ph type="body" idx="7"/>
          </p:nvPr>
        </p:nvSpPr>
        <p:spPr>
          <a:xfrm>
            <a:off x="3679826" y="3886200"/>
            <a:ext cx="2057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9" name="Google Shape;6119;p36"/>
          <p:cNvSpPr txBox="1">
            <a:spLocks noGrp="1"/>
          </p:cNvSpPr>
          <p:nvPr>
            <p:ph type="body" idx="8"/>
          </p:nvPr>
        </p:nvSpPr>
        <p:spPr>
          <a:xfrm>
            <a:off x="3679826" y="4919472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0" name="Google Shape;6120;p36"/>
          <p:cNvSpPr txBox="1">
            <a:spLocks noGrp="1"/>
          </p:cNvSpPr>
          <p:nvPr>
            <p:ph type="body" idx="9"/>
          </p:nvPr>
        </p:nvSpPr>
        <p:spPr>
          <a:xfrm>
            <a:off x="9210677" y="3886200"/>
            <a:ext cx="2057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1" name="Google Shape;6121;p36"/>
          <p:cNvSpPr txBox="1">
            <a:spLocks noGrp="1"/>
          </p:cNvSpPr>
          <p:nvPr>
            <p:ph type="body" idx="13"/>
          </p:nvPr>
        </p:nvSpPr>
        <p:spPr>
          <a:xfrm>
            <a:off x="9210677" y="4919472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2" name="Google Shape;6122;p36"/>
          <p:cNvSpPr txBox="1">
            <a:spLocks noGrp="1"/>
          </p:cNvSpPr>
          <p:nvPr>
            <p:ph type="body" idx="14"/>
          </p:nvPr>
        </p:nvSpPr>
        <p:spPr>
          <a:xfrm>
            <a:off x="6445252" y="3886200"/>
            <a:ext cx="2057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3" name="Google Shape;6123;p36"/>
          <p:cNvSpPr txBox="1">
            <a:spLocks noGrp="1"/>
          </p:cNvSpPr>
          <p:nvPr>
            <p:ph type="body" idx="15"/>
          </p:nvPr>
        </p:nvSpPr>
        <p:spPr>
          <a:xfrm>
            <a:off x="6445252" y="4919472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4" name="Google Shape;6124;p36"/>
          <p:cNvSpPr txBox="1">
            <a:spLocks noGrp="1"/>
          </p:cNvSpPr>
          <p:nvPr>
            <p:ph type="body" idx="16"/>
          </p:nvPr>
        </p:nvSpPr>
        <p:spPr>
          <a:xfrm>
            <a:off x="914400" y="4544568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5" name="Google Shape;6125;p36"/>
          <p:cNvSpPr txBox="1">
            <a:spLocks noGrp="1"/>
          </p:cNvSpPr>
          <p:nvPr>
            <p:ph type="body" idx="17"/>
          </p:nvPr>
        </p:nvSpPr>
        <p:spPr>
          <a:xfrm>
            <a:off x="3679826" y="4544568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6" name="Google Shape;6126;p36"/>
          <p:cNvSpPr txBox="1">
            <a:spLocks noGrp="1"/>
          </p:cNvSpPr>
          <p:nvPr>
            <p:ph type="body" idx="18"/>
          </p:nvPr>
        </p:nvSpPr>
        <p:spPr>
          <a:xfrm>
            <a:off x="9210677" y="4544568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7" name="Google Shape;6127;p36"/>
          <p:cNvSpPr txBox="1">
            <a:spLocks noGrp="1"/>
          </p:cNvSpPr>
          <p:nvPr>
            <p:ph type="body" idx="19"/>
          </p:nvPr>
        </p:nvSpPr>
        <p:spPr>
          <a:xfrm>
            <a:off x="6445252" y="4544568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9" name="Google Shape;612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0" name="Google Shape;6130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1" name="Google Shape;6131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2" name="Google Shape;613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3" name="Google Shape;613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4" name="Google Shape;613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7" name="Google Shape;6137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38" name="Google Shape;6138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39" name="Google Shape;613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0" name="Google Shape;614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1" name="Google Shape;614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usiness Model">
  <p:cSld name="8_Business Model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/>
          <p:nvPr/>
        </p:nvSpPr>
        <p:spPr>
          <a:xfrm>
            <a:off x="-5208" y="5943600"/>
            <a:ext cx="12213592" cy="938212"/>
          </a:xfrm>
          <a:custGeom>
            <a:avLst/>
            <a:gdLst/>
            <a:ahLst/>
            <a:cxnLst/>
            <a:rect l="l" t="t" r="r" b="b"/>
            <a:pathLst>
              <a:path w="12244968" h="938212" extrusionOk="0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03" name="Google Shape;403;p17"/>
          <p:cNvCxnSpPr>
            <a:stCxn id="402" idx="1"/>
            <a:endCxn id="402" idx="0"/>
          </p:cNvCxnSpPr>
          <p:nvPr/>
        </p:nvCxnSpPr>
        <p:spPr>
          <a:xfrm flipH="1">
            <a:off x="-5216" y="5943600"/>
            <a:ext cx="12213600" cy="4212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17"/>
          <p:cNvSpPr txBox="1">
            <a:spLocks noGrp="1"/>
          </p:cNvSpPr>
          <p:nvPr>
            <p:ph type="body" idx="1"/>
          </p:nvPr>
        </p:nvSpPr>
        <p:spPr>
          <a:xfrm>
            <a:off x="2136374" y="1982835"/>
            <a:ext cx="1828800" cy="131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17"/>
          <p:cNvSpPr txBox="1">
            <a:spLocks noGrp="1"/>
          </p:cNvSpPr>
          <p:nvPr>
            <p:ph type="body" idx="2"/>
          </p:nvPr>
        </p:nvSpPr>
        <p:spPr>
          <a:xfrm>
            <a:off x="1996925" y="4243719"/>
            <a:ext cx="21031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17"/>
          <p:cNvSpPr txBox="1">
            <a:spLocks noGrp="1"/>
          </p:cNvSpPr>
          <p:nvPr>
            <p:ph type="body" idx="3"/>
          </p:nvPr>
        </p:nvSpPr>
        <p:spPr>
          <a:xfrm>
            <a:off x="5182108" y="1985107"/>
            <a:ext cx="1828800" cy="131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17"/>
          <p:cNvSpPr txBox="1">
            <a:spLocks noGrp="1"/>
          </p:cNvSpPr>
          <p:nvPr>
            <p:ph type="body" idx="4"/>
          </p:nvPr>
        </p:nvSpPr>
        <p:spPr>
          <a:xfrm>
            <a:off x="5045984" y="4245991"/>
            <a:ext cx="21031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17"/>
          <p:cNvSpPr txBox="1">
            <a:spLocks noGrp="1"/>
          </p:cNvSpPr>
          <p:nvPr>
            <p:ph type="body" idx="5"/>
          </p:nvPr>
        </p:nvSpPr>
        <p:spPr>
          <a:xfrm>
            <a:off x="8234662" y="1980555"/>
            <a:ext cx="1828800" cy="131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17"/>
          <p:cNvSpPr txBox="1">
            <a:spLocks noGrp="1"/>
          </p:cNvSpPr>
          <p:nvPr>
            <p:ph type="body" idx="6"/>
          </p:nvPr>
        </p:nvSpPr>
        <p:spPr>
          <a:xfrm>
            <a:off x="8089013" y="4241439"/>
            <a:ext cx="21031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17"/>
          <p:cNvSpPr txBox="1">
            <a:spLocks noGrp="1"/>
          </p:cNvSpPr>
          <p:nvPr>
            <p:ph type="body" idx="7"/>
          </p:nvPr>
        </p:nvSpPr>
        <p:spPr>
          <a:xfrm>
            <a:off x="2063600" y="379998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17"/>
          <p:cNvSpPr txBox="1">
            <a:spLocks noGrp="1"/>
          </p:cNvSpPr>
          <p:nvPr>
            <p:ph type="body" idx="8"/>
          </p:nvPr>
        </p:nvSpPr>
        <p:spPr>
          <a:xfrm>
            <a:off x="5108500" y="379998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17"/>
          <p:cNvSpPr txBox="1">
            <a:spLocks noGrp="1"/>
          </p:cNvSpPr>
          <p:nvPr>
            <p:ph type="body" idx="9"/>
          </p:nvPr>
        </p:nvSpPr>
        <p:spPr>
          <a:xfrm>
            <a:off x="8153400" y="379998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17" name="Google Shape;417;p17"/>
          <p:cNvCxnSpPr/>
          <p:nvPr/>
        </p:nvCxnSpPr>
        <p:spPr>
          <a:xfrm>
            <a:off x="2158850" y="3497316"/>
            <a:ext cx="1828800" cy="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" name="Google Shape;418;p17"/>
          <p:cNvCxnSpPr/>
          <p:nvPr/>
        </p:nvCxnSpPr>
        <p:spPr>
          <a:xfrm>
            <a:off x="5181600" y="3487791"/>
            <a:ext cx="1828800" cy="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" name="Google Shape;419;p17"/>
          <p:cNvCxnSpPr/>
          <p:nvPr/>
        </p:nvCxnSpPr>
        <p:spPr>
          <a:xfrm>
            <a:off x="8199363" y="3492554"/>
            <a:ext cx="1828800" cy="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roduct Overview">
  <p:cSld name="5_Product Overview">
    <p:bg>
      <p:bgPr>
        <a:solidFill>
          <a:schemeClr val="lt1"/>
        </a:solid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20" descr="abstract colorful illustration of buildings&#10;"/>
          <p:cNvGrpSpPr/>
          <p:nvPr/>
        </p:nvGrpSpPr>
        <p:grpSpPr>
          <a:xfrm>
            <a:off x="0" y="4773471"/>
            <a:ext cx="12188970" cy="2115927"/>
            <a:chOff x="0" y="4773471"/>
            <a:chExt cx="12188970" cy="2115927"/>
          </a:xfrm>
        </p:grpSpPr>
        <p:sp>
          <p:nvSpPr>
            <p:cNvPr id="961" name="Google Shape;961;p20"/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/>
              <a:ahLst/>
              <a:cxnLst/>
              <a:rect l="l" t="t" r="r" b="b"/>
              <a:pathLst>
                <a:path w="76561" h="4570" extrusionOk="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/>
              <a:ahLst/>
              <a:cxnLst/>
              <a:rect l="l" t="t" r="r" b="b"/>
              <a:pathLst>
                <a:path w="542021" h="410359" extrusionOk="0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/>
              <a:ahLst/>
              <a:cxnLst/>
              <a:rect l="l" t="t" r="r" b="b"/>
              <a:pathLst>
                <a:path w="73133" h="548499" extrusionOk="0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/>
              <a:ahLst/>
              <a:cxnLst/>
              <a:rect l="l" t="t" r="r" b="b"/>
              <a:pathLst>
                <a:path w="22980" h="429023" extrusionOk="0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/>
              <a:ahLst/>
              <a:cxnLst/>
              <a:rect l="l" t="t" r="r" b="b"/>
              <a:pathLst>
                <a:path w="370996" h="68181" extrusionOk="0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/>
              <a:ahLst/>
              <a:cxnLst/>
              <a:rect l="l" t="t" r="r" b="b"/>
              <a:pathLst>
                <a:path w="28186" h="190959" extrusionOk="0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/>
              <a:ahLst/>
              <a:cxnLst/>
              <a:rect l="l" t="t" r="r" b="b"/>
              <a:pathLst>
                <a:path w="245046" h="953018" extrusionOk="0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/>
              <a:ahLst/>
              <a:cxnLst/>
              <a:rect l="l" t="t" r="r" b="b"/>
              <a:pathLst>
                <a:path w="138012" h="701114" extrusionOk="0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/>
              <a:ahLst/>
              <a:cxnLst/>
              <a:rect l="l" t="t" r="r" b="b"/>
              <a:pathLst>
                <a:path w="16633" h="990346" extrusionOk="0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/>
              <a:ahLst/>
              <a:cxnLst/>
              <a:rect l="l" t="t" r="r" b="b"/>
              <a:pathLst>
                <a:path w="357031" h="992759" extrusionOk="0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/>
              <a:ahLst/>
              <a:cxnLst/>
              <a:rect l="l" t="t" r="r" b="b"/>
              <a:pathLst>
                <a:path w="13966" h="817543" extrusionOk="0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/>
              <a:ahLst/>
              <a:cxnLst/>
              <a:rect l="l" t="t" r="r" b="b"/>
              <a:pathLst>
                <a:path w="11046" h="819321" extrusionOk="0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/>
              <a:ahLst/>
              <a:cxnLst/>
              <a:rect l="l" t="t" r="r" b="b"/>
              <a:pathLst>
                <a:path w="343572" h="416326" extrusionOk="0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/>
              <a:ahLst/>
              <a:cxnLst/>
              <a:rect l="l" t="t" r="r" b="b"/>
              <a:pathLst>
                <a:path w="353475" h="159344" extrusionOk="0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/>
              <a:ahLst/>
              <a:cxnLst/>
              <a:rect l="l" t="t" r="r" b="b"/>
              <a:pathLst>
                <a:path w="9776" h="2285" extrusionOk="0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/>
              <a:ahLst/>
              <a:cxnLst/>
              <a:rect l="l" t="t" r="r" b="b"/>
              <a:pathLst>
                <a:path w="36312" h="335829" extrusionOk="0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/>
              <a:ahLst/>
              <a:cxnLst/>
              <a:rect l="l" t="t" r="r" b="b"/>
              <a:pathLst>
                <a:path w="761" h="273741" extrusionOk="0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/>
              <a:ahLst/>
              <a:cxnLst/>
              <a:rect l="l" t="t" r="r" b="b"/>
              <a:pathLst>
                <a:path w="319956" h="586462" extrusionOk="0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/>
              <a:ahLst/>
              <a:cxnLst/>
              <a:rect l="l" t="t" r="r" b="b"/>
              <a:pathLst>
                <a:path w="212669" h="345986" extrusionOk="0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/>
              <a:ahLst/>
              <a:cxnLst/>
              <a:rect l="l" t="t" r="r" b="b"/>
              <a:pathLst>
                <a:path w="53199" h="341796" extrusionOk="0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/>
              <a:ahLst/>
              <a:cxnLst/>
              <a:rect l="l" t="t" r="r" b="b"/>
              <a:pathLst>
                <a:path w="196418" h="553959" extrusionOk="0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/>
              <a:ahLst/>
              <a:cxnLst/>
              <a:rect l="l" t="t" r="r" b="b"/>
              <a:pathLst>
                <a:path w="172548" h="128491" extrusionOk="0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/>
              <a:ahLst/>
              <a:cxnLst/>
              <a:rect l="l" t="t" r="r" b="b"/>
              <a:pathLst>
                <a:path w="149947" h="467367" extrusionOk="0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/>
              <a:ahLst/>
              <a:cxnLst/>
              <a:rect l="l" t="t" r="r" b="b"/>
              <a:pathLst>
                <a:path w="143218" h="20187" extrusionOk="0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/>
              <a:ahLst/>
              <a:cxnLst/>
              <a:rect l="l" t="t" r="r" b="b"/>
              <a:pathLst>
                <a:path w="27805" h="20187" extrusionOk="0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/>
              <a:ahLst/>
              <a:cxnLst/>
              <a:rect l="l" t="t" r="r" b="b"/>
              <a:pathLst>
                <a:path w="66657" h="344716" extrusionOk="0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7C7B"/>
            </a:solidFill>
            <a:ln w="126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/>
              <a:ahLst/>
              <a:cxnLst/>
              <a:rect l="l" t="t" r="r" b="b"/>
              <a:pathLst>
                <a:path w="116302" h="349414" extrusionOk="0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/>
              <a:ahLst/>
              <a:cxnLst/>
              <a:rect l="l" t="t" r="r" b="b"/>
              <a:pathLst>
                <a:path w="13839" h="11934" extrusionOk="0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/>
              <a:ahLst/>
              <a:cxnLst/>
              <a:rect l="l" t="t" r="r" b="b"/>
              <a:pathLst>
                <a:path w="31487" h="347129" extrusionOk="0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/>
              <a:ahLst/>
              <a:cxnLst/>
              <a:rect l="l" t="t" r="r" b="b"/>
              <a:pathLst>
                <a:path w="331383" h="347129" extrusionOk="0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/>
              <a:ahLst/>
              <a:cxnLst/>
              <a:rect l="l" t="t" r="r" b="b"/>
              <a:pathLst>
                <a:path w="118206" h="414548" extrusionOk="0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/>
              <a:ahLst/>
              <a:cxnLst/>
              <a:rect l="l" t="t" r="r" b="b"/>
              <a:pathLst>
                <a:path w="313735" h="642709" extrusionOk="0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/>
              <a:ahLst/>
              <a:cxnLst/>
              <a:rect l="l" t="t" r="r" b="b"/>
              <a:pathLst>
                <a:path w="102335" h="299262" extrusionOk="0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/>
              <a:ahLst/>
              <a:cxnLst/>
              <a:rect l="l" t="t" r="r" b="b"/>
              <a:pathLst>
                <a:path w="1523" h="414802" extrusionOk="0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/>
              <a:ahLst/>
              <a:cxnLst/>
              <a:rect l="l" t="t" r="r" b="b"/>
              <a:pathLst>
                <a:path w="240602" h="414802" extrusionOk="0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/>
              <a:ahLst/>
              <a:cxnLst/>
              <a:rect l="l" t="t" r="r" b="b"/>
              <a:pathLst>
                <a:path w="30599" h="291263" extrusionOk="0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/>
              <a:ahLst/>
              <a:cxnLst/>
              <a:rect l="l" t="t" r="r" b="b"/>
              <a:pathLst>
                <a:path w="1396" h="586589" extrusionOk="0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/>
              <a:ahLst/>
              <a:cxnLst/>
              <a:rect l="l" t="t" r="r" b="b"/>
              <a:pathLst>
                <a:path w="185752" h="619093" extrusionOk="0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/>
              <a:ahLst/>
              <a:cxnLst/>
              <a:rect l="l" t="t" r="r" b="b"/>
              <a:pathLst>
                <a:path w="131665" h="18029" extrusionOk="0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/>
              <a:ahLst/>
              <a:cxnLst/>
              <a:rect l="l" t="t" r="r" b="b"/>
              <a:pathLst>
                <a:path w="124808" h="32503" extrusionOk="0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/>
              <a:ahLst/>
              <a:cxnLst/>
              <a:rect l="l" t="t" r="r" b="b"/>
              <a:pathLst>
                <a:path w="39613" h="31360" extrusionOk="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/>
              <a:ahLst/>
              <a:cxnLst/>
              <a:rect l="l" t="t" r="r" b="b"/>
              <a:pathLst>
                <a:path w="28821" h="31360" extrusionOk="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/>
              <a:ahLst/>
              <a:cxnLst/>
              <a:rect l="l" t="t" r="r" b="b"/>
              <a:pathLst>
                <a:path w="252156" h="354620" extrusionOk="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/>
              <a:ahLst/>
              <a:cxnLst/>
              <a:rect l="l" t="t" r="r" b="b"/>
              <a:pathLst>
                <a:path w="461397" h="959874" extrusionOk="0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/>
              <a:ahLst/>
              <a:cxnLst/>
              <a:rect l="l" t="t" r="r" b="b"/>
              <a:pathLst>
                <a:path w="52183" h="959366" extrusionOk="0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3B7C7B"/>
            </a:solidFill>
            <a:ln w="126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/>
              <a:ahLst/>
              <a:cxnLst/>
              <a:rect l="l" t="t" r="r" b="b"/>
              <a:pathLst>
                <a:path w="4190" h="269298" extrusionOk="0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/>
              <a:ahLst/>
              <a:cxnLst/>
              <a:rect l="l" t="t" r="r" b="b"/>
              <a:pathLst>
                <a:path w="12696" h="269171" extrusionOk="0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/>
              <a:ahLst/>
              <a:cxnLst/>
              <a:rect l="l" t="t" r="r" b="b"/>
              <a:pathLst>
                <a:path w="403373" h="300785" extrusionOk="0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/>
              <a:ahLst/>
              <a:cxnLst/>
              <a:rect l="l" t="t" r="r" b="b"/>
              <a:pathLst>
                <a:path w="304720" h="439688" extrusionOk="0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/>
              <a:ahLst/>
              <a:cxnLst/>
              <a:rect l="l" t="t" r="r" b="b"/>
              <a:pathLst>
                <a:path w="19552" h="304468" extrusionOk="0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/>
              <a:ahLst/>
              <a:cxnLst/>
              <a:rect l="l" t="t" r="r" b="b"/>
              <a:pathLst>
                <a:path w="185498" h="299643" extrusionOk="0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/>
              <a:ahLst/>
              <a:cxnLst/>
              <a:rect l="l" t="t" r="r" b="b"/>
              <a:pathLst>
                <a:path w="185625" h="9522" extrusionOk="0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/>
              <a:ahLst/>
              <a:cxnLst/>
              <a:rect l="l" t="t" r="r" b="b"/>
              <a:pathLst>
                <a:path w="202004" h="83798" extrusionOk="0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/>
              <a:ahLst/>
              <a:cxnLst/>
              <a:rect l="l" t="t" r="r" b="b"/>
              <a:pathLst>
                <a:path w="15743" h="86464" extrusionOk="0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/>
              <a:ahLst/>
              <a:cxnLst/>
              <a:rect l="l" t="t" r="r" b="b"/>
              <a:pathLst>
                <a:path w="6855" h="544309" extrusionOk="0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/>
              <a:ahLst/>
              <a:cxnLst/>
              <a:rect l="l" t="t" r="r" b="b"/>
              <a:pathLst>
                <a:path w="1904" h="540119" extrusionOk="0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/>
              <a:ahLst/>
              <a:cxnLst/>
              <a:rect l="l" t="t" r="r" b="b"/>
              <a:pathLst>
                <a:path w="15870" h="545071" extrusionOk="0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/>
              <a:ahLst/>
              <a:cxnLst/>
              <a:rect l="l" t="t" r="r" b="b"/>
              <a:pathLst>
                <a:path w="3681" h="634" extrusionOk="0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/>
              <a:ahLst/>
              <a:cxnLst/>
              <a:rect l="l" t="t" r="r" b="b"/>
              <a:pathLst>
                <a:path w="4570" h="93574" extrusionOk="0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/>
              <a:ahLst/>
              <a:cxnLst/>
              <a:rect l="l" t="t" r="r" b="b"/>
              <a:pathLst>
                <a:path w="695905" h="304468" extrusionOk="0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/>
              <a:ahLst/>
              <a:cxnLst/>
              <a:rect l="l" t="t" r="r" b="b"/>
              <a:pathLst>
                <a:path w="245173" h="189562" extrusionOk="0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/>
              <a:ahLst/>
              <a:cxnLst/>
              <a:rect l="l" t="t" r="r" b="b"/>
              <a:pathLst>
                <a:path w="3682" h="98526" extrusionOk="0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/>
              <a:ahLst/>
              <a:cxnLst/>
              <a:rect l="l" t="t" r="r" b="b"/>
              <a:pathLst>
                <a:path w="255076" h="1111854" extrusionOk="0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/>
              <a:ahLst/>
              <a:cxnLst/>
              <a:rect l="l" t="t" r="r" b="b"/>
              <a:pathLst>
                <a:path w="1037827" h="420262" extrusionOk="0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/>
              <a:ahLst/>
              <a:cxnLst/>
              <a:rect l="l" t="t" r="r" b="b"/>
              <a:pathLst>
                <a:path w="2539" h="414802" extrusionOk="0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/>
              <a:ahLst/>
              <a:cxnLst/>
              <a:rect l="l" t="t" r="r" b="b"/>
              <a:pathLst>
                <a:path w="310814" h="14220" extrusionOk="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/>
              <a:ahLst/>
              <a:cxnLst/>
              <a:rect l="l" t="t" r="r" b="b"/>
              <a:pathLst>
                <a:path w="376964" h="1015" extrusionOk="0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/>
              <a:ahLst/>
              <a:cxnLst/>
              <a:rect l="l" t="t" r="r" b="b"/>
              <a:pathLst>
                <a:path w="72878" h="1650" extrusionOk="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/>
              <a:ahLst/>
              <a:cxnLst/>
              <a:rect l="l" t="t" r="r" b="b"/>
              <a:pathLst>
                <a:path w="5205" h="3428" extrusionOk="0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/>
              <a:ahLst/>
              <a:cxnLst/>
              <a:rect l="l" t="t" r="r" b="b"/>
              <a:pathLst>
                <a:path w="2539" h="2539" extrusionOk="0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/>
              <a:ahLst/>
              <a:cxnLst/>
              <a:rect l="l" t="t" r="r" b="b"/>
              <a:pathLst>
                <a:path w="82401" h="13712" extrusionOk="0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/>
              <a:ahLst/>
              <a:cxnLst/>
              <a:rect l="l" t="t" r="r" b="b"/>
              <a:pathLst>
                <a:path w="56" h="1499" extrusionOk="0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/>
              <a:ahLst/>
              <a:cxnLst/>
              <a:rect l="l" t="t" r="r" b="b"/>
              <a:pathLst>
                <a:path w="1143" h="761" extrusionOk="0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/>
              <a:ahLst/>
              <a:cxnLst/>
              <a:rect l="l" t="t" r="r" b="b"/>
              <a:pathLst>
                <a:path w="41010" h="6348" extrusionOk="0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/>
              <a:ahLst/>
              <a:cxnLst/>
              <a:rect l="l" t="t" r="r" b="b"/>
              <a:pathLst>
                <a:path w="761" h="1015" extrusionOk="0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/>
              <a:ahLst/>
              <a:cxnLst/>
              <a:rect l="l" t="t" r="r" b="b"/>
              <a:pathLst>
                <a:path w="32757" h="5586" extrusionOk="0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/>
              <a:ahLst/>
              <a:cxnLst/>
              <a:rect l="l" t="t" r="r" b="b"/>
              <a:pathLst>
                <a:path w="375948" h="6348" extrusionOk="0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/>
              <a:ahLst/>
              <a:cxnLst/>
              <a:rect l="l" t="t" r="r" b="b"/>
              <a:pathLst>
                <a:path w="21838" h="5586" extrusionOk="0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/>
              <a:ahLst/>
              <a:cxnLst/>
              <a:rect l="l" t="t" r="r" b="b"/>
              <a:pathLst>
                <a:path w="344207" h="5078" extrusionOk="0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/>
              <a:ahLst/>
              <a:cxnLst/>
              <a:rect l="l" t="t" r="r" b="b"/>
              <a:pathLst>
                <a:path w="23361" h="2412" extrusionOk="0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/>
              <a:ahLst/>
              <a:cxnLst/>
              <a:rect l="l" t="t" r="r" b="b"/>
              <a:pathLst>
                <a:path w="372774" h="2647" extrusionOk="0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/>
              <a:ahLst/>
              <a:cxnLst/>
              <a:rect l="l" t="t" r="r" b="b"/>
              <a:pathLst>
                <a:path w="2412" h="342812" extrusionOk="0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/>
              <a:ahLst/>
              <a:cxnLst/>
              <a:rect l="l" t="t" r="r" b="b"/>
              <a:pathLst>
                <a:path w="2433" h="75936" extrusionOk="0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/>
              <a:ahLst/>
              <a:cxnLst/>
              <a:rect l="l" t="t" r="r" b="b"/>
              <a:pathLst>
                <a:path w="2412" h="31360" extrusionOk="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/>
              <a:ahLst/>
              <a:cxnLst/>
              <a:rect l="l" t="t" r="r" b="b"/>
              <a:pathLst>
                <a:path w="38" h="1269" extrusionOk="0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/>
              <a:ahLst/>
              <a:cxnLst/>
              <a:rect l="l" t="t" r="r" b="b"/>
              <a:pathLst>
                <a:path w="39359" h="13728" extrusionOk="0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/>
              <a:ahLst/>
              <a:cxnLst/>
              <a:rect l="l" t="t" r="r" b="b"/>
              <a:pathLst>
                <a:path w="1269" h="12696" extrusionOk="0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/>
              <a:ahLst/>
              <a:cxnLst/>
              <a:rect l="l" t="t" r="r" b="b"/>
              <a:pathLst>
                <a:path w="13712" h="173564" extrusionOk="0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/>
              <a:ahLst/>
              <a:cxnLst/>
              <a:rect l="l" t="t" r="r" b="b"/>
              <a:pathLst>
                <a:path w="72625" h="2412" extrusionOk="0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/>
              <a:ahLst/>
              <a:cxnLst/>
              <a:rect l="l" t="t" r="r" b="b"/>
              <a:pathLst>
                <a:path w="17775" h="2539" extrusionOk="0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/>
              <a:ahLst/>
              <a:cxnLst/>
              <a:rect l="l" t="t" r="r" b="b"/>
              <a:pathLst>
                <a:path w="358427" h="2539" extrusionOk="0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/>
              <a:ahLst/>
              <a:cxnLst/>
              <a:rect l="l" t="t" r="r" b="b"/>
              <a:pathLst>
                <a:path w="1269" h="12696" extrusionOk="0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/>
              <a:ahLst/>
              <a:cxnLst/>
              <a:rect l="l" t="t" r="r" b="b"/>
              <a:pathLst>
                <a:path w="1015" h="888" extrusionOk="0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/>
              <a:ahLst/>
              <a:cxnLst/>
              <a:rect l="l" t="t" r="r" b="b"/>
              <a:pathLst>
                <a:path w="635" h="1269" extrusionOk="0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/>
              <a:ahLst/>
              <a:cxnLst/>
              <a:rect l="l" t="t" r="r" b="b"/>
              <a:pathLst>
                <a:path w="260028" h="13726" extrusionOk="0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/>
              <a:ahLst/>
              <a:cxnLst/>
              <a:rect l="l" t="t" r="r" b="b"/>
              <a:pathLst>
                <a:path w="21103" h="31629" extrusionOk="0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/>
              <a:ahLst/>
              <a:cxnLst/>
              <a:rect l="l" t="t" r="r" b="b"/>
              <a:pathLst>
                <a:path w="2412" h="961278" extrusionOk="0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/>
              <a:ahLst/>
              <a:cxnLst/>
              <a:rect l="l" t="t" r="r" b="b"/>
              <a:pathLst>
                <a:path w="13839" h="940321" extrusionOk="0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/>
              <a:ahLst/>
              <a:cxnLst/>
              <a:rect l="l" t="t" r="r" b="b"/>
              <a:pathLst>
                <a:path w="1269" h="12696" extrusionOk="0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/>
              <a:ahLst/>
              <a:cxnLst/>
              <a:rect l="l" t="t" r="r" b="b"/>
              <a:pathLst>
                <a:path w="365791" h="13649" extrusionOk="0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/>
              <a:ahLst/>
              <a:cxnLst/>
              <a:rect l="l" t="t" r="r" b="b"/>
              <a:pathLst>
                <a:path w="761" h="1015" extrusionOk="0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/>
              <a:ahLst/>
              <a:cxnLst/>
              <a:rect l="l" t="t" r="r" b="b"/>
              <a:pathLst>
                <a:path w="56" h="1506" extrusionOk="0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/>
              <a:ahLst/>
              <a:cxnLst/>
              <a:rect l="l" t="t" r="r" b="b"/>
              <a:pathLst>
                <a:path w="35996" h="26681" extrusionOk="0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/>
              <a:ahLst/>
              <a:cxnLst/>
              <a:rect l="l" t="t" r="r" b="b"/>
              <a:pathLst>
                <a:path w="2412" h="1003424" extrusionOk="0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/>
              <a:ahLst/>
              <a:cxnLst/>
              <a:rect l="l" t="t" r="r" b="b"/>
              <a:pathLst>
                <a:path w="144488" h="13712" extrusionOk="0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/>
              <a:ahLst/>
              <a:cxnLst/>
              <a:rect l="l" t="t" r="r" b="b"/>
              <a:pathLst>
                <a:path w="24885" h="22092" extrusionOk="0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/>
              <a:ahLst/>
              <a:cxnLst/>
              <a:rect l="l" t="t" r="r" b="b"/>
              <a:pathLst>
                <a:path w="47" h="1015" extrusionOk="0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/>
              <a:ahLst/>
              <a:cxnLst/>
              <a:rect l="l" t="t" r="r" b="b"/>
              <a:pathLst>
                <a:path w="47" h="1396" extrusionOk="0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/>
              <a:ahLst/>
              <a:cxnLst/>
              <a:rect l="l" t="t" r="r" b="b"/>
              <a:pathLst>
                <a:path w="1396" h="12696" extrusionOk="0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/>
              <a:ahLst/>
              <a:cxnLst/>
              <a:rect l="l" t="t" r="r" b="b"/>
              <a:pathLst>
                <a:path w="635" h="380" extrusionOk="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/>
              <a:ahLst/>
              <a:cxnLst/>
              <a:rect l="l" t="t" r="r" b="b"/>
              <a:pathLst>
                <a:path w="18924" h="13839" extrusionOk="0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/>
              <a:ahLst/>
              <a:cxnLst/>
              <a:rect l="l" t="t" r="r" b="b"/>
              <a:pathLst>
                <a:path w="13760" h="819635" extrusionOk="0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/>
              <a:ahLst/>
              <a:cxnLst/>
              <a:rect l="l" t="t" r="r" b="b"/>
              <a:pathLst>
                <a:path w="2539" h="827574" extrusionOk="0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/>
              <a:ahLst/>
              <a:cxnLst/>
              <a:rect l="l" t="t" r="r" b="b"/>
              <a:pathLst>
                <a:path w="13839" h="166327" extrusionOk="0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/>
              <a:ahLst/>
              <a:cxnLst/>
              <a:rect l="l" t="t" r="r" b="b"/>
              <a:pathLst>
                <a:path w="25393" h="5459" extrusionOk="0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/>
              <a:ahLst/>
              <a:cxnLst/>
              <a:rect l="l" t="t" r="r" b="b"/>
              <a:pathLst>
                <a:path w="33519" h="6729" extrusionOk="0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/>
              <a:ahLst/>
              <a:cxnLst/>
              <a:rect l="l" t="t" r="r" b="b"/>
              <a:pathLst>
                <a:path w="18790" h="2412" extrusionOk="0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/>
              <a:ahLst/>
              <a:cxnLst/>
              <a:rect l="l" t="t" r="r" b="b"/>
              <a:pathLst>
                <a:path w="2412" h="345986" extrusionOk="0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/>
              <a:ahLst/>
              <a:cxnLst/>
              <a:rect l="l" t="t" r="r" b="b"/>
              <a:pathLst>
                <a:path w="65007" h="11554" extrusionOk="0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/>
              <a:ahLst/>
              <a:cxnLst/>
              <a:rect l="l" t="t" r="r" b="b"/>
              <a:pathLst>
                <a:path w="2412" h="273741" extrusionOk="0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/>
              <a:ahLst/>
              <a:cxnLst/>
              <a:rect l="l" t="t" r="r" b="b"/>
              <a:pathLst>
                <a:path w="16759" h="21727" extrusionOk="0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/>
              <a:ahLst/>
              <a:cxnLst/>
              <a:rect l="l" t="t" r="r" b="b"/>
              <a:pathLst>
                <a:path w="2412" h="12696" extrusionOk="0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/>
              <a:ahLst/>
              <a:cxnLst/>
              <a:rect l="l" t="t" r="r" b="b"/>
              <a:pathLst>
                <a:path w="1099" h="987" extrusionOk="0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/>
              <a:ahLst/>
              <a:cxnLst/>
              <a:rect l="l" t="t" r="r" b="b"/>
              <a:pathLst>
                <a:path w="19" h="1015" extrusionOk="0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/>
              <a:ahLst/>
              <a:cxnLst/>
              <a:rect l="l" t="t" r="r" b="b"/>
              <a:pathLst>
                <a:path w="56" h="1499" extrusionOk="0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/>
              <a:ahLst/>
              <a:cxnLst/>
              <a:rect l="l" t="t" r="r" b="b"/>
              <a:pathLst>
                <a:path w="62087" h="15870" extrusionOk="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/>
              <a:ahLst/>
              <a:cxnLst/>
              <a:rect l="l" t="t" r="r" b="b"/>
              <a:pathLst>
                <a:path w="13839" h="555228" extrusionOk="0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/>
              <a:ahLst/>
              <a:cxnLst/>
              <a:rect l="l" t="t" r="r" b="b"/>
              <a:pathLst>
                <a:path w="635" h="1269" extrusionOk="0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/>
              <a:ahLst/>
              <a:cxnLst/>
              <a:rect l="l" t="t" r="r" b="b"/>
              <a:pathLst>
                <a:path w="1015" h="761" extrusionOk="0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/>
              <a:ahLst/>
              <a:cxnLst/>
              <a:rect l="l" t="t" r="r" b="b"/>
              <a:pathLst>
                <a:path w="183467" h="13839" extrusionOk="0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/>
              <a:ahLst/>
              <a:cxnLst/>
              <a:rect l="l" t="t" r="r" b="b"/>
              <a:pathLst>
                <a:path w="1269" h="12696" extrusionOk="0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/>
              <a:ahLst/>
              <a:cxnLst/>
              <a:rect l="l" t="t" r="r" b="b"/>
              <a:pathLst>
                <a:path w="15065" h="13712" extrusionOk="0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/>
              <a:ahLst/>
              <a:cxnLst/>
              <a:rect l="l" t="t" r="r" b="b"/>
              <a:pathLst>
                <a:path w="151217" h="13839" extrusionOk="0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/>
              <a:ahLst/>
              <a:cxnLst/>
              <a:rect l="l" t="t" r="r" b="b"/>
              <a:pathLst>
                <a:path w="6729" h="167597" extrusionOk="0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/>
              <a:ahLst/>
              <a:cxnLst/>
              <a:rect l="l" t="t" r="r" b="b"/>
              <a:pathLst>
                <a:path w="4062" h="141695" extrusionOk="0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/>
              <a:ahLst/>
              <a:cxnLst/>
              <a:rect l="l" t="t" r="r" b="b"/>
              <a:pathLst>
                <a:path w="2539" h="11046" extrusionOk="0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/>
              <a:ahLst/>
              <a:cxnLst/>
              <a:rect l="l" t="t" r="r" b="b"/>
              <a:pathLst>
                <a:path w="13839" h="195456" extrusionOk="0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/>
              <a:ahLst/>
              <a:cxnLst/>
              <a:rect l="l" t="t" r="r" b="b"/>
              <a:pathLst>
                <a:path w="1396" h="7237" extrusionOk="0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/>
              <a:ahLst/>
              <a:cxnLst/>
              <a:rect l="l" t="t" r="r" b="b"/>
              <a:pathLst>
                <a:path w="1523" h="5332" extrusionOk="0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/>
              <a:ahLst/>
              <a:cxnLst/>
              <a:rect l="l" t="t" r="r" b="b"/>
              <a:pathLst>
                <a:path w="5205" h="15109" extrusionOk="0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/>
              <a:ahLst/>
              <a:cxnLst/>
              <a:rect l="l" t="t" r="r" b="b"/>
              <a:pathLst>
                <a:path w="2285" h="7110" extrusionOk="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/>
              <a:ahLst/>
              <a:cxnLst/>
              <a:rect l="l" t="t" r="r" b="b"/>
              <a:pathLst>
                <a:path w="161247" h="12458" extrusionOk="0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/>
              <a:ahLst/>
              <a:cxnLst/>
              <a:rect l="l" t="t" r="r" b="b"/>
              <a:pathLst>
                <a:path w="380" h="253" extrusionOk="0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6" name="Google Shape;1106;p20"/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/>
              <a:ahLst/>
              <a:cxnLst/>
              <a:rect l="l" t="t" r="r" b="b"/>
              <a:pathLst>
                <a:path w="31868" h="23488" extrusionOk="0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/>
              <a:ahLst/>
              <a:cxnLst/>
              <a:rect l="l" t="t" r="r" b="b"/>
              <a:pathLst>
                <a:path w="13712" h="33900" extrusionOk="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/>
              <a:ahLst/>
              <a:cxnLst/>
              <a:rect l="l" t="t" r="r" b="b"/>
              <a:pathLst>
                <a:path w="2539" h="341796" extrusionOk="0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/>
              <a:ahLst/>
              <a:cxnLst/>
              <a:rect l="l" t="t" r="r" b="b"/>
              <a:pathLst>
                <a:path w="67926" h="15200" extrusionOk="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/>
              <a:ahLst/>
              <a:cxnLst/>
              <a:rect l="l" t="t" r="r" b="b"/>
              <a:pathLst>
                <a:path w="89639" h="2412" extrusionOk="0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/>
              <a:ahLst/>
              <a:cxnLst/>
              <a:rect l="l" t="t" r="r" b="b"/>
              <a:pathLst>
                <a:path w="1396" h="12696" extrusionOk="0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/>
              <a:ahLst/>
              <a:cxnLst/>
              <a:rect l="l" t="t" r="r" b="b"/>
              <a:pathLst>
                <a:path w="38217" h="32249" extrusionOk="0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/>
              <a:ahLst/>
              <a:cxnLst/>
              <a:rect l="l" t="t" r="r" b="b"/>
              <a:pathLst>
                <a:path w="761" h="1015" extrusionOk="0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/>
              <a:ahLst/>
              <a:cxnLst/>
              <a:rect l="l" t="t" r="r" b="b"/>
              <a:pathLst>
                <a:path w="1396" h="12696" extrusionOk="0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/>
              <a:ahLst/>
              <a:cxnLst/>
              <a:rect l="l" t="t" r="r" b="b"/>
              <a:pathLst>
                <a:path w="1015" h="12696" extrusionOk="0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/>
              <a:ahLst/>
              <a:cxnLst/>
              <a:rect l="l" t="t" r="r" b="b"/>
              <a:pathLst>
                <a:path w="28" h="1396" extrusionOk="0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/>
              <a:ahLst/>
              <a:cxnLst/>
              <a:rect l="l" t="t" r="r" b="b"/>
              <a:pathLst>
                <a:path w="13778" h="202767" extrusionOk="0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/>
              <a:ahLst/>
              <a:cxnLst/>
              <a:rect l="l" t="t" r="r" b="b"/>
              <a:pathLst>
                <a:path w="12696" h="1142" extrusionOk="0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/>
              <a:ahLst/>
              <a:cxnLst/>
              <a:rect l="l" t="t" r="r" b="b"/>
              <a:pathLst>
                <a:path w="2031" h="634" extrusionOk="0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/>
              <a:ahLst/>
              <a:cxnLst/>
              <a:rect l="l" t="t" r="r" b="b"/>
              <a:pathLst>
                <a:path w="1015" h="888" extrusionOk="0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/>
              <a:ahLst/>
              <a:cxnLst/>
              <a:rect l="l" t="t" r="r" b="b"/>
              <a:pathLst>
                <a:path w="1777" h="12696" extrusionOk="0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/>
              <a:ahLst/>
              <a:cxnLst/>
              <a:rect l="l" t="t" r="r" b="b"/>
              <a:pathLst>
                <a:path w="1777" h="1650" extrusionOk="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/>
              <a:ahLst/>
              <a:cxnLst/>
              <a:rect l="l" t="t" r="r" b="b"/>
              <a:pathLst>
                <a:path w="2412" h="151225" extrusionOk="0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/>
              <a:ahLst/>
              <a:cxnLst/>
              <a:rect l="l" t="t" r="r" b="b"/>
              <a:pathLst>
                <a:path w="2412" h="9649" extrusionOk="0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/>
              <a:ahLst/>
              <a:cxnLst/>
              <a:rect l="l" t="t" r="r" b="b"/>
              <a:pathLst>
                <a:path w="31741" h="2412" extrusionOk="0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/>
              <a:ahLst/>
              <a:cxnLst/>
              <a:rect l="l" t="t" r="r" b="b"/>
              <a:pathLst>
                <a:path w="13712" h="292025" extrusionOk="0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/>
              <a:ahLst/>
              <a:cxnLst/>
              <a:rect l="l" t="t" r="r" b="b"/>
              <a:pathLst>
                <a:path w="6602" h="1142" extrusionOk="0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/>
              <a:ahLst/>
              <a:cxnLst/>
              <a:rect l="l" t="t" r="r" b="b"/>
              <a:pathLst>
                <a:path w="71863" h="2412" extrusionOk="0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/>
              <a:ahLst/>
              <a:cxnLst/>
              <a:rect l="l" t="t" r="r" b="b"/>
              <a:pathLst>
                <a:path w="2412" h="588621" extrusionOk="0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/>
              <a:ahLst/>
              <a:cxnLst/>
              <a:rect l="l" t="t" r="r" b="b"/>
              <a:pathLst>
                <a:path w="2412" h="10792" extrusionOk="0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/>
              <a:ahLst/>
              <a:cxnLst/>
              <a:rect l="l" t="t" r="r" b="b"/>
              <a:pathLst>
                <a:path w="2412" h="6602" extrusionOk="0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/>
              <a:ahLst/>
              <a:cxnLst/>
              <a:rect l="l" t="t" r="r" b="b"/>
              <a:pathLst>
                <a:path w="1523" h="12696" extrusionOk="0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/>
              <a:ahLst/>
              <a:cxnLst/>
              <a:rect l="l" t="t" r="r" b="b"/>
              <a:pathLst>
                <a:path w="1002" h="1326" extrusionOk="0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/>
              <a:ahLst/>
              <a:cxnLst/>
              <a:rect l="l" t="t" r="r" b="b"/>
              <a:pathLst>
                <a:path w="16044" h="21457" extrusionOk="0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/>
              <a:ahLst/>
              <a:cxnLst/>
              <a:rect l="l" t="t" r="r" b="b"/>
              <a:pathLst>
                <a:path w="119983" h="2539" extrusionOk="0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/>
              <a:ahLst/>
              <a:cxnLst/>
              <a:rect l="l" t="t" r="r" b="b"/>
              <a:pathLst>
                <a:path w="93574" h="2539" extrusionOk="0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/>
              <a:ahLst/>
              <a:cxnLst/>
              <a:rect l="l" t="t" r="r" b="b"/>
              <a:pathLst>
                <a:path w="634" h="1142" extrusionOk="0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/>
              <a:ahLst/>
              <a:cxnLst/>
              <a:rect l="l" t="t" r="r" b="b"/>
              <a:pathLst>
                <a:path w="56" h="1499" extrusionOk="0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/>
              <a:ahLst/>
              <a:cxnLst/>
              <a:rect l="l" t="t" r="r" b="b"/>
              <a:pathLst>
                <a:path w="2412" h="296342" extrusionOk="0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/>
              <a:ahLst/>
              <a:cxnLst/>
              <a:rect l="l" t="t" r="r" b="b"/>
              <a:pathLst>
                <a:path w="245173" h="1142" extrusionOk="0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/>
              <a:ahLst/>
              <a:cxnLst/>
              <a:rect l="l" t="t" r="r" b="b"/>
              <a:pathLst>
                <a:path w="2412" h="275011" extrusionOk="0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/>
              <a:ahLst/>
              <a:cxnLst/>
              <a:rect l="l" t="t" r="r" b="b"/>
              <a:pathLst>
                <a:path w="2412" h="8387" extrusionOk="0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/>
              <a:ahLst/>
              <a:cxnLst/>
              <a:rect l="l" t="t" r="r" b="b"/>
              <a:pathLst>
                <a:path w="2412" h="586843" extrusionOk="0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/>
              <a:ahLst/>
              <a:cxnLst/>
              <a:rect l="l" t="t" r="r" b="b"/>
              <a:pathLst>
                <a:path w="13331" h="34535" extrusionOk="0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/>
              <a:ahLst/>
              <a:cxnLst/>
              <a:rect l="l" t="t" r="r" b="b"/>
              <a:pathLst>
                <a:path w="13712" h="141441" extrusionOk="0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/>
              <a:ahLst/>
              <a:cxnLst/>
              <a:rect l="l" t="t" r="r" b="b"/>
              <a:pathLst>
                <a:path w="470666" h="13956" extrusionOk="0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/>
              <a:ahLst/>
              <a:cxnLst/>
              <a:rect l="l" t="t" r="r" b="b"/>
              <a:pathLst>
                <a:path w="761" h="1142" extrusionOk="0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/>
              <a:ahLst/>
              <a:cxnLst/>
              <a:rect l="l" t="t" r="r" b="b"/>
              <a:pathLst>
                <a:path w="69039" h="28151" extrusionOk="0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/>
              <a:ahLst/>
              <a:cxnLst/>
              <a:rect l="l" t="t" r="r" b="b"/>
              <a:pathLst>
                <a:path w="1015" h="12696" extrusionOk="0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/>
              <a:ahLst/>
              <a:cxnLst/>
              <a:rect l="l" t="t" r="r" b="b"/>
              <a:pathLst>
                <a:path w="47" h="1396" extrusionOk="0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/>
              <a:ahLst/>
              <a:cxnLst/>
              <a:rect l="l" t="t" r="r" b="b"/>
              <a:pathLst>
                <a:path w="2434" h="963817" extrusionOk="0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/>
              <a:ahLst/>
              <a:cxnLst/>
              <a:rect l="l" t="t" r="r" b="b"/>
              <a:pathLst>
                <a:path w="2539" h="273741" extrusionOk="0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/>
              <a:ahLst/>
              <a:cxnLst/>
              <a:rect l="l" t="t" r="r" b="b"/>
              <a:pathLst>
                <a:path w="2539" h="270567" extrusionOk="0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/>
              <a:ahLst/>
              <a:cxnLst/>
              <a:rect l="l" t="t" r="r" b="b"/>
              <a:pathLst>
                <a:path w="2412" h="296469" extrusionOk="0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/>
              <a:ahLst/>
              <a:cxnLst/>
              <a:rect l="l" t="t" r="r" b="b"/>
              <a:pathLst>
                <a:path w="21711" h="2412" extrusionOk="0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/>
              <a:ahLst/>
              <a:cxnLst/>
              <a:rect l="l" t="t" r="r" b="b"/>
              <a:pathLst>
                <a:path w="38343" h="2412" extrusionOk="0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/>
              <a:ahLst/>
              <a:cxnLst/>
              <a:rect l="l" t="t" r="r" b="b"/>
              <a:pathLst>
                <a:path w="174960" h="2631" extrusionOk="0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/>
              <a:ahLst/>
              <a:cxnLst/>
              <a:rect l="l" t="t" r="r" b="b"/>
              <a:pathLst>
                <a:path w="1269" h="12696" extrusionOk="0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/>
              <a:ahLst/>
              <a:cxnLst/>
              <a:rect l="l" t="t" r="r" b="b"/>
              <a:pathLst>
                <a:path w="13982" h="308911" extrusionOk="0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/>
              <a:ahLst/>
              <a:cxnLst/>
              <a:rect l="l" t="t" r="r" b="b"/>
              <a:pathLst>
                <a:path w="38" h="1142" extrusionOk="0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/>
              <a:ahLst/>
              <a:cxnLst/>
              <a:rect l="l" t="t" r="r" b="b"/>
              <a:pathLst>
                <a:path w="5332" h="1777" extrusionOk="0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/>
              <a:ahLst/>
              <a:cxnLst/>
              <a:rect l="l" t="t" r="r" b="b"/>
              <a:pathLst>
                <a:path w="190196" h="8252" extrusionOk="0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/>
              <a:ahLst/>
              <a:cxnLst/>
              <a:rect l="l" t="t" r="r" b="b"/>
              <a:pathLst>
                <a:path w="1269" h="12696" extrusionOk="0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/>
              <a:ahLst/>
              <a:cxnLst/>
              <a:rect l="l" t="t" r="r" b="b"/>
              <a:pathLst>
                <a:path w="2539" h="273107" extrusionOk="0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/>
              <a:ahLst/>
              <a:cxnLst/>
              <a:rect l="l" t="t" r="r" b="b"/>
              <a:pathLst>
                <a:path w="17079" h="22219" extrusionOk="0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/>
              <a:ahLst/>
              <a:cxnLst/>
              <a:rect l="l" t="t" r="r" b="b"/>
              <a:pathLst>
                <a:path w="50294" h="23676" extrusionOk="0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/>
              <a:ahLst/>
              <a:cxnLst/>
              <a:rect l="l" t="t" r="r" b="b"/>
              <a:pathLst>
                <a:path w="761" h="1015" extrusionOk="0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/>
              <a:ahLst/>
              <a:cxnLst/>
              <a:rect l="l" t="t" r="r" b="b"/>
              <a:pathLst>
                <a:path w="12696" h="1506" extrusionOk="0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/>
              <a:ahLst/>
              <a:cxnLst/>
              <a:rect l="l" t="t" r="r" b="b"/>
              <a:pathLst>
                <a:path w="3387" h="4570" extrusionOk="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/>
              <a:ahLst/>
              <a:cxnLst/>
              <a:rect l="l" t="t" r="r" b="b"/>
              <a:pathLst>
                <a:path w="10538" h="3650" extrusionOk="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/>
              <a:ahLst/>
              <a:cxnLst/>
              <a:rect l="l" t="t" r="r" b="b"/>
              <a:pathLst>
                <a:path w="20921" h="17381" extrusionOk="0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/>
              <a:ahLst/>
              <a:cxnLst/>
              <a:rect l="l" t="t" r="r" b="b"/>
              <a:pathLst>
                <a:path w="1143" h="761" extrusionOk="0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/>
              <a:ahLst/>
              <a:cxnLst/>
              <a:rect l="l" t="t" r="r" b="b"/>
              <a:pathLst>
                <a:path w="31741" h="42914" extrusionOk="0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/>
              <a:ahLst/>
              <a:cxnLst/>
              <a:rect l="l" t="t" r="r" b="b"/>
              <a:pathLst>
                <a:path w="1396" h="12696" extrusionOk="0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/>
              <a:ahLst/>
              <a:cxnLst/>
              <a:rect l="l" t="t" r="r" b="b"/>
              <a:pathLst>
                <a:path w="16321" h="17951" extrusionOk="0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/>
              <a:ahLst/>
              <a:cxnLst/>
              <a:rect l="l" t="t" r="r" b="b"/>
              <a:pathLst>
                <a:path w="5967" h="12696" extrusionOk="0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/>
              <a:ahLst/>
              <a:cxnLst/>
              <a:rect l="l" t="t" r="r" b="b"/>
              <a:pathLst>
                <a:path w="22346" h="1904" extrusionOk="0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/>
              <a:ahLst/>
              <a:cxnLst/>
              <a:rect l="l" t="t" r="r" b="b"/>
              <a:pathLst>
                <a:path w="321734" h="13839" extrusionOk="0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/>
              <a:ahLst/>
              <a:cxnLst/>
              <a:rect l="l" t="t" r="r" b="b"/>
              <a:pathLst>
                <a:path w="211018" h="13756" extrusionOk="0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/>
              <a:ahLst/>
              <a:cxnLst/>
              <a:rect l="l" t="t" r="r" b="b"/>
              <a:pathLst>
                <a:path w="761" h="1142" extrusionOk="0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/>
              <a:ahLst/>
              <a:cxnLst/>
              <a:rect l="l" t="t" r="r" b="b"/>
              <a:pathLst>
                <a:path w="1015" h="761" extrusionOk="0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/>
              <a:ahLst/>
              <a:cxnLst/>
              <a:rect l="l" t="t" r="r" b="b"/>
              <a:pathLst>
                <a:path w="56" h="1506" extrusionOk="0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/>
              <a:ahLst/>
              <a:cxnLst/>
              <a:rect l="l" t="t" r="r" b="b"/>
              <a:pathLst>
                <a:path w="4951" h="1015" extrusionOk="0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/>
              <a:ahLst/>
              <a:cxnLst/>
              <a:rect l="l" t="t" r="r" b="b"/>
              <a:pathLst>
                <a:path w="2539" h="78212" extrusionOk="0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/>
              <a:ahLst/>
              <a:cxnLst/>
              <a:rect l="l" t="t" r="r" b="b"/>
              <a:pathLst>
                <a:path w="431306" h="6602" extrusionOk="0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/>
              <a:ahLst/>
              <a:cxnLst/>
              <a:rect l="l" t="t" r="r" b="b"/>
              <a:pathLst>
                <a:path w="433211" h="4824" extrusionOk="0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/>
              <a:ahLst/>
              <a:cxnLst/>
              <a:rect l="l" t="t" r="r" b="b"/>
              <a:pathLst>
                <a:path w="50786" h="6776" extrusionOk="0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/>
              <a:ahLst/>
              <a:cxnLst/>
              <a:rect l="l" t="t" r="r" b="b"/>
              <a:pathLst>
                <a:path w="50786" h="4697" extrusionOk="0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/>
              <a:ahLst/>
              <a:cxnLst/>
              <a:rect l="l" t="t" r="r" b="b"/>
              <a:pathLst>
                <a:path w="1142" h="761" extrusionOk="0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/>
              <a:ahLst/>
              <a:cxnLst/>
              <a:rect l="l" t="t" r="r" b="b"/>
              <a:pathLst>
                <a:path w="761" h="1142" extrusionOk="0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/>
              <a:ahLst/>
              <a:cxnLst/>
              <a:rect l="l" t="t" r="r" b="b"/>
              <a:pathLst>
                <a:path w="14728" h="13966" extrusionOk="0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/>
              <a:ahLst/>
              <a:cxnLst/>
              <a:rect l="l" t="t" r="r" b="b"/>
              <a:pathLst>
                <a:path w="47" h="1396" extrusionOk="0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/>
              <a:ahLst/>
              <a:cxnLst/>
              <a:rect l="l" t="t" r="r" b="b"/>
              <a:pathLst>
                <a:path w="127" h="12696" extrusionOk="0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/>
              <a:ahLst/>
              <a:cxnLst/>
              <a:rect l="l" t="t" r="r" b="b"/>
              <a:pathLst>
                <a:path w="56" h="1219" extrusionOk="0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/>
              <a:ahLst/>
              <a:cxnLst/>
              <a:rect l="l" t="t" r="r" b="b"/>
              <a:pathLst>
                <a:path w="17013" h="761" extrusionOk="0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0" name="Google Shape;1200;p20"/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/>
              <a:ahLst/>
              <a:cxnLst/>
              <a:rect l="l" t="t" r="r" b="b"/>
              <a:pathLst>
                <a:path w="1269" h="38" extrusionOk="0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1" name="Google Shape;1201;p20"/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/>
              <a:ahLst/>
              <a:cxnLst/>
              <a:rect l="l" t="t" r="r" b="b"/>
              <a:pathLst>
                <a:path w="1015" h="761" extrusionOk="0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2" name="Google Shape;1202;p20"/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/>
              <a:ahLst/>
              <a:cxnLst/>
              <a:rect l="l" t="t" r="r" b="b"/>
              <a:pathLst>
                <a:path w="29" h="1142" extrusionOk="0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3" name="Google Shape;1203;p20"/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/>
              <a:ahLst/>
              <a:cxnLst/>
              <a:rect l="l" t="t" r="r" b="b"/>
              <a:pathLst>
                <a:path w="5967" h="2412" extrusionOk="0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4" name="Google Shape;1204;p20"/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/>
              <a:ahLst/>
              <a:cxnLst/>
              <a:rect l="l" t="t" r="r" b="b"/>
              <a:pathLst>
                <a:path w="2412" h="542278" extrusionOk="0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5" name="Google Shape;1205;p20"/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/>
              <a:ahLst/>
              <a:cxnLst/>
              <a:rect l="l" t="t" r="r" b="b"/>
              <a:pathLst>
                <a:path w="196925" h="2539" extrusionOk="0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6" name="Google Shape;1206;p20"/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/>
              <a:ahLst/>
              <a:cxnLst/>
              <a:rect l="l" t="t" r="r" b="b"/>
              <a:pathLst>
                <a:path w="1015" h="761" extrusionOk="0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7" name="Google Shape;1207;p20"/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/>
              <a:ahLst/>
              <a:cxnLst/>
              <a:rect l="l" t="t" r="r" b="b"/>
              <a:pathLst>
                <a:path w="38" h="888" extrusionOk="0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8" name="Google Shape;1208;p20"/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9" name="Google Shape;1209;p20"/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/>
              <a:ahLst/>
              <a:cxnLst/>
              <a:rect l="l" t="t" r="r" b="b"/>
              <a:pathLst>
                <a:path w="28" h="1015" extrusionOk="0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0" name="Google Shape;1210;p20"/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/>
              <a:ahLst/>
              <a:cxnLst/>
              <a:rect l="l" t="t" r="r" b="b"/>
              <a:pathLst>
                <a:path w="19" h="761" extrusionOk="0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1" name="Google Shape;1211;p20"/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/>
              <a:ahLst/>
              <a:cxnLst/>
              <a:rect l="l" t="t" r="r" b="b"/>
              <a:pathLst>
                <a:path w="761" h="1269" extrusionOk="0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2" name="Google Shape;1212;p20"/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/>
              <a:ahLst/>
              <a:cxnLst/>
              <a:rect l="l" t="t" r="r" b="b"/>
              <a:pathLst>
                <a:path w="1396" h="888" extrusionOk="0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3" name="Google Shape;1213;p20"/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/>
              <a:ahLst/>
              <a:cxnLst/>
              <a:rect l="l" t="t" r="r" b="b"/>
              <a:pathLst>
                <a:path w="5585" h="904" extrusionOk="0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4" name="Google Shape;1214;p20"/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/>
              <a:ahLst/>
              <a:cxnLst/>
              <a:rect l="l" t="t" r="r" b="b"/>
              <a:pathLst>
                <a:path w="13585" h="105721" extrusionOk="0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5" name="Google Shape;1215;p20"/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/>
              <a:ahLst/>
              <a:cxnLst/>
              <a:rect l="l" t="t" r="r" b="b"/>
              <a:pathLst>
                <a:path w="10411" h="2412" extrusionOk="0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6" name="Google Shape;1216;p20"/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/>
              <a:ahLst/>
              <a:cxnLst/>
              <a:rect l="l" t="t" r="r" b="b"/>
              <a:pathLst>
                <a:path w="2412" h="540373" extrusionOk="0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7" name="Google Shape;1217;p20"/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/>
              <a:ahLst/>
              <a:cxnLst/>
              <a:rect l="l" t="t" r="r" b="b"/>
              <a:pathLst>
                <a:path w="29250" h="14474" extrusionOk="0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8" name="Google Shape;1218;p20"/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/>
              <a:ahLst/>
              <a:cxnLst/>
              <a:rect l="l" t="t" r="r" b="b"/>
              <a:pathLst>
                <a:path w="47" h="1396" extrusionOk="0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9" name="Google Shape;1219;p20"/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/>
              <a:ahLst/>
              <a:cxnLst/>
              <a:rect l="l" t="t" r="r" b="b"/>
              <a:pathLst>
                <a:path w="13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0" name="Google Shape;1220;p20"/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/>
              <a:ahLst/>
              <a:cxnLst/>
              <a:rect l="l" t="t" r="r" b="b"/>
              <a:pathLst>
                <a:path w="888" h="1269" extrusionOk="0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1" name="Google Shape;1221;p20"/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/>
              <a:ahLst/>
              <a:cxnLst/>
              <a:rect l="l" t="t" r="r" b="b"/>
              <a:pathLst>
                <a:path w="1397" h="888" extrusionOk="0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2" name="Google Shape;1222;p20"/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/>
              <a:ahLst/>
              <a:cxnLst/>
              <a:rect l="l" t="t" r="r" b="b"/>
              <a:pathLst>
                <a:path w="10157" h="4443" extrusionOk="0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3" name="Google Shape;1223;p20"/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/>
              <a:ahLst/>
              <a:cxnLst/>
              <a:rect l="l" t="t" r="r" b="b"/>
              <a:pathLst>
                <a:path w="6474" h="2420" extrusionOk="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4" name="Google Shape;1224;p20"/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/>
              <a:ahLst/>
              <a:cxnLst/>
              <a:rect l="l" t="t" r="r" b="b"/>
              <a:pathLst>
                <a:path w="32911" h="16937" extrusionOk="0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5" name="Google Shape;1225;p20"/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6" name="Google Shape;1226;p20"/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/>
              <a:ahLst/>
              <a:cxnLst/>
              <a:rect l="l" t="t" r="r" b="b"/>
              <a:pathLst>
                <a:path w="431306" h="4951" extrusionOk="0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7" name="Google Shape;1227;p20"/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/>
              <a:ahLst/>
              <a:cxnLst/>
              <a:rect l="l" t="t" r="r" b="b"/>
              <a:pathLst>
                <a:path w="10853" h="2158" extrusionOk="0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8" name="Google Shape;1228;p20"/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/>
              <a:ahLst/>
              <a:cxnLst/>
              <a:rect l="l" t="t" r="r" b="b"/>
              <a:pathLst>
                <a:path w="44818" h="2412" extrusionOk="0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/>
              <a:ahLst/>
              <a:cxnLst/>
              <a:rect l="l" t="t" r="r" b="b"/>
              <a:pathLst>
                <a:path w="1396" h="1015" extrusionOk="0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/>
              <a:ahLst/>
              <a:cxnLst/>
              <a:rect l="l" t="t" r="r" b="b"/>
              <a:pathLst>
                <a:path w="2666" h="85" extrusionOk="0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1" name="Google Shape;1231;p20"/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/>
              <a:ahLst/>
              <a:cxnLst/>
              <a:rect l="l" t="t" r="r" b="b"/>
              <a:pathLst>
                <a:path w="47" h="1015" extrusionOk="0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/>
              <a:ahLst/>
              <a:cxnLst/>
              <a:rect l="l" t="t" r="r" b="b"/>
              <a:pathLst>
                <a:path w="76" h="1523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/>
              <a:ahLst/>
              <a:cxnLst/>
              <a:rect l="l" t="t" r="r" b="b"/>
              <a:pathLst>
                <a:path w="29153" h="14902" extrusionOk="0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/>
              <a:ahLst/>
              <a:cxnLst/>
              <a:rect l="l" t="t" r="r" b="b"/>
              <a:pathLst>
                <a:path w="57" h="1396" extrusionOk="0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/>
              <a:ahLst/>
              <a:cxnLst/>
              <a:rect l="l" t="t" r="r" b="b"/>
              <a:pathLst>
                <a:path w="15743" h="15363" extrusionOk="0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/>
              <a:ahLst/>
              <a:cxnLst/>
              <a:rect l="l" t="t" r="r" b="b"/>
              <a:pathLst>
                <a:path w="761" h="1015" extrusionOk="0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/>
              <a:ahLst/>
              <a:cxnLst/>
              <a:rect l="l" t="t" r="r" b="b"/>
              <a:pathLst>
                <a:path w="3047" h="2031" extrusionOk="0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/>
              <a:ahLst/>
              <a:cxnLst/>
              <a:rect l="l" t="t" r="r" b="b"/>
              <a:pathLst>
                <a:path w="69070" h="57" extrusionOk="0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/>
              <a:ahLst/>
              <a:cxnLst/>
              <a:rect l="l" t="t" r="r" b="b"/>
              <a:pathLst>
                <a:path w="38" h="1142" extrusionOk="0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/>
              <a:ahLst/>
              <a:cxnLst/>
              <a:rect l="l" t="t" r="r" b="b"/>
              <a:pathLst>
                <a:path w="1269" h="12696" extrusionOk="0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/>
              <a:ahLst/>
              <a:cxnLst/>
              <a:rect l="l" t="t" r="r" b="b"/>
              <a:pathLst>
                <a:path w="1015" h="888" extrusionOk="0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/>
              <a:ahLst/>
              <a:cxnLst/>
              <a:rect l="l" t="t" r="r" b="b"/>
              <a:pathLst>
                <a:path w="13759" h="114270" extrusionOk="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/>
              <a:ahLst/>
              <a:cxnLst/>
              <a:rect l="l" t="t" r="r" b="b"/>
              <a:pathLst>
                <a:path w="245553" h="2412" extrusionOk="0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/>
              <a:ahLst/>
              <a:cxnLst/>
              <a:rect l="l" t="t" r="r" b="b"/>
              <a:pathLst>
                <a:path w="761" h="1142" extrusionOk="0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/>
              <a:ahLst/>
              <a:cxnLst/>
              <a:rect l="l" t="t" r="r" b="b"/>
              <a:pathLst>
                <a:path w="1142" h="761" extrusionOk="0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/>
              <a:ahLst/>
              <a:cxnLst/>
              <a:rect l="l" t="t" r="r" b="b"/>
              <a:pathLst>
                <a:path w="13632" h="13724" extrusionOk="0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/>
              <a:ahLst/>
              <a:cxnLst/>
              <a:rect l="l" t="t" r="r" b="b"/>
              <a:pathLst>
                <a:path w="47" h="1396" extrusionOk="0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/>
              <a:ahLst/>
              <a:cxnLst/>
              <a:rect l="l" t="t" r="r" b="b"/>
              <a:pathLst>
                <a:path w="1650" h="2793" extrusionOk="0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/>
              <a:ahLst/>
              <a:cxnLst/>
              <a:rect l="l" t="t" r="r" b="b"/>
              <a:pathLst>
                <a:path w="1396" h="12696" extrusionOk="0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/>
              <a:ahLst/>
              <a:cxnLst/>
              <a:rect l="l" t="t" r="r" b="b"/>
              <a:pathLst>
                <a:path w="1142" h="761" extrusionOk="0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/>
              <a:ahLst/>
              <a:cxnLst/>
              <a:rect l="l" t="t" r="r" b="b"/>
              <a:pathLst>
                <a:path w="57" h="1396" extrusionOk="0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/>
              <a:ahLst/>
              <a:cxnLst/>
              <a:rect l="l" t="t" r="r" b="b"/>
              <a:pathLst>
                <a:path w="1015" h="761" extrusionOk="0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/>
              <a:ahLst/>
              <a:cxnLst/>
              <a:rect l="l" t="t" r="r" b="b"/>
              <a:pathLst>
                <a:path w="2666" h="154" extrusionOk="0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/>
              <a:ahLst/>
              <a:cxnLst/>
              <a:rect l="l" t="t" r="r" b="b"/>
              <a:pathLst>
                <a:path w="57" h="1269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/>
              <a:ahLst/>
              <a:cxnLst/>
              <a:rect l="l" t="t" r="r" b="b"/>
              <a:pathLst>
                <a:path w="11426" h="15997" extrusionOk="0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/>
              <a:ahLst/>
              <a:cxnLst/>
              <a:rect l="l" t="t" r="r" b="b"/>
              <a:pathLst>
                <a:path w="3301" h="8252" extrusionOk="0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/>
              <a:ahLst/>
              <a:cxnLst/>
              <a:rect l="l" t="t" r="r" b="b"/>
              <a:pathLst>
                <a:path w="2539" h="1111854" extrusionOk="0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/>
              <a:ahLst/>
              <a:cxnLst/>
              <a:rect l="l" t="t" r="r" b="b"/>
              <a:pathLst>
                <a:path w="2412" h="96114" extrusionOk="0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/>
              <a:ahLst/>
              <a:cxnLst/>
              <a:rect l="l" t="t" r="r" b="b"/>
              <a:pathLst>
                <a:path w="761" h="1269" extrusionOk="0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/>
              <a:ahLst/>
              <a:cxnLst/>
              <a:rect l="l" t="t" r="r" b="b"/>
              <a:pathLst>
                <a:path w="1396" h="888" extrusionOk="0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/>
              <a:ahLst/>
              <a:cxnLst/>
              <a:rect l="l" t="t" r="r" b="b"/>
              <a:pathLst>
                <a:path w="2666" h="133" extrusionOk="0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/>
              <a:ahLst/>
              <a:cxnLst/>
              <a:rect l="l" t="t" r="r" b="b"/>
              <a:pathLst>
                <a:path w="47" h="1523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/>
              <a:ahLst/>
              <a:cxnLst/>
              <a:rect l="l" t="t" r="r" b="b"/>
              <a:pathLst>
                <a:path w="1142" h="761" extrusionOk="0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/>
              <a:ahLst/>
              <a:cxnLst/>
              <a:rect l="l" t="t" r="r" b="b"/>
              <a:pathLst>
                <a:path w="635" h="1142" extrusionOk="0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/>
              <a:ahLst/>
              <a:cxnLst/>
              <a:rect l="l" t="t" r="r" b="b"/>
              <a:pathLst>
                <a:path w="38" h="1269" extrusionOk="0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/>
              <a:ahLst/>
              <a:cxnLst/>
              <a:rect l="l" t="t" r="r" b="b"/>
              <a:pathLst>
                <a:path w="6983" h="12696" extrusionOk="0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/>
              <a:ahLst/>
              <a:cxnLst/>
              <a:rect l="l" t="t" r="r" b="b"/>
              <a:pathLst>
                <a:path w="77116" h="12401" extrusionOk="0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/>
              <a:ahLst/>
              <a:cxnLst/>
              <a:rect l="l" t="t" r="r" b="b"/>
              <a:pathLst>
                <a:path w="13712" h="423116" extrusionOk="0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/>
              <a:ahLst/>
              <a:cxnLst/>
              <a:rect l="l" t="t" r="r" b="b"/>
              <a:pathLst>
                <a:path w="634" h="1142" extrusionOk="0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/>
              <a:ahLst/>
              <a:cxnLst/>
              <a:rect l="l" t="t" r="r" b="b"/>
              <a:pathLst>
                <a:path w="1015" h="888" extrusionOk="0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/>
              <a:ahLst/>
              <a:cxnLst/>
              <a:rect l="l" t="t" r="r" b="b"/>
              <a:pathLst>
                <a:path w="1269" h="85" extrusionOk="0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/>
              <a:ahLst/>
              <a:cxnLst/>
              <a:rect l="l" t="t" r="r" b="b"/>
              <a:pathLst>
                <a:path w="432449" h="2285" extrusionOk="0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/>
              <a:ahLst/>
              <a:cxnLst/>
              <a:rect l="l" t="t" r="r" b="b"/>
              <a:pathLst>
                <a:path w="13839" h="418992" extrusionOk="0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/>
              <a:ahLst/>
              <a:cxnLst/>
              <a:rect l="l" t="t" r="r" b="b"/>
              <a:pathLst>
                <a:path w="6729" h="1199" extrusionOk="0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/>
              <a:ahLst/>
              <a:cxnLst/>
              <a:rect l="l" t="t" r="r" b="b"/>
              <a:pathLst>
                <a:path w="6475" h="1396" extrusionOk="0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/>
              <a:ahLst/>
              <a:cxnLst/>
              <a:rect l="l" t="t" r="r" b="b"/>
              <a:pathLst>
                <a:path w="12109" h="13258" extrusionOk="0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/>
              <a:ahLst/>
              <a:cxnLst/>
              <a:rect l="l" t="t" r="r" b="b"/>
              <a:pathLst>
                <a:path w="76" h="1142" extrusionOk="0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/>
              <a:ahLst/>
              <a:cxnLst/>
              <a:rect l="l" t="t" r="r" b="b"/>
              <a:pathLst>
                <a:path w="1099" h="778" extrusionOk="0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/>
              <a:ahLst/>
              <a:cxnLst/>
              <a:rect l="l" t="t" r="r" b="b"/>
              <a:pathLst>
                <a:path w="762" h="1142" extrusionOk="0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/>
              <a:ahLst/>
              <a:cxnLst/>
              <a:rect l="l" t="t" r="r" b="b"/>
              <a:pathLst>
                <a:path w="3808" h="57" extrusionOk="0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/>
              <a:ahLst/>
              <a:cxnLst/>
              <a:rect l="l" t="t" r="r" b="b"/>
              <a:pathLst>
                <a:path w="13838" h="353985" extrusionOk="0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/>
              <a:ahLst/>
              <a:cxnLst/>
              <a:rect l="l" t="t" r="r" b="b"/>
              <a:pathLst>
                <a:path w="346492" h="13585" extrusionOk="0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/>
              <a:ahLst/>
              <a:cxnLst/>
              <a:rect l="l" t="t" r="r" b="b"/>
              <a:pathLst>
                <a:path w="39613" h="13839" extrusionOk="0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/>
              <a:ahLst/>
              <a:cxnLst/>
              <a:rect l="l" t="t" r="r" b="b"/>
              <a:pathLst>
                <a:path w="105636" h="13839" extrusionOk="0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/>
              <a:ahLst/>
              <a:cxnLst/>
              <a:rect l="l" t="t" r="r" b="b"/>
              <a:pathLst>
                <a:path w="13850" h="118206" extrusionOk="0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/>
              <a:ahLst/>
              <a:cxnLst/>
              <a:rect l="l" t="t" r="r" b="b"/>
              <a:pathLst>
                <a:path w="13839" h="342304" extrusionOk="0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/>
              <a:ahLst/>
              <a:cxnLst/>
              <a:rect l="l" t="t" r="r" b="b"/>
              <a:pathLst>
                <a:path w="37" h="1777" extrusionOk="0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/>
              <a:ahLst/>
              <a:cxnLst/>
              <a:rect l="l" t="t" r="r" b="b"/>
              <a:pathLst>
                <a:path w="106017" h="13839" extrusionOk="0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/>
              <a:ahLst/>
              <a:cxnLst/>
              <a:rect l="l" t="t" r="r" b="b"/>
              <a:pathLst>
                <a:path w="13896" h="7617" extrusionOk="0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/>
              <a:ahLst/>
              <a:cxnLst/>
              <a:rect l="l" t="t" r="r" b="b"/>
              <a:pathLst>
                <a:path w="11046" h="8887" extrusionOk="0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/>
              <a:ahLst/>
              <a:cxnLst/>
              <a:rect l="l" t="t" r="r" b="b"/>
              <a:pathLst>
                <a:path w="9903" h="8506" extrusionOk="0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/>
              <a:ahLst/>
              <a:cxnLst/>
              <a:rect l="l" t="t" r="r" b="b"/>
              <a:pathLst>
                <a:path w="14267" h="13712" extrusionOk="0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/>
              <a:ahLst/>
              <a:cxnLst/>
              <a:rect l="l" t="t" r="r" b="b"/>
              <a:pathLst>
                <a:path w="317671" h="13839" extrusionOk="0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/>
              <a:ahLst/>
              <a:cxnLst/>
              <a:rect l="l" t="t" r="r" b="b"/>
              <a:pathLst>
                <a:path w="322877" h="13839" extrusionOk="0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/>
              <a:ahLst/>
              <a:cxnLst/>
              <a:rect l="l" t="t" r="r" b="b"/>
              <a:pathLst>
                <a:path w="82020" h="13712" extrusionOk="0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/>
              <a:ahLst/>
              <a:cxnLst/>
              <a:rect l="l" t="t" r="r" b="b"/>
              <a:pathLst>
                <a:path w="154772" h="13839" extrusionOk="0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/>
              <a:ahLst/>
              <a:cxnLst/>
              <a:rect l="l" t="t" r="r" b="b"/>
              <a:pathLst>
                <a:path w="13868" h="32630" extrusionOk="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/>
              <a:ahLst/>
              <a:cxnLst/>
              <a:rect l="l" t="t" r="r" b="b"/>
              <a:pathLst>
                <a:path w="13712" h="189435" extrusionOk="0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/>
              <a:ahLst/>
              <a:cxnLst/>
              <a:rect l="l" t="t" r="r" b="b"/>
              <a:pathLst>
                <a:path w="13712" h="30345" extrusionOk="0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/>
              <a:ahLst/>
              <a:cxnLst/>
              <a:rect l="l" t="t" r="r" b="b"/>
              <a:pathLst>
                <a:path w="183435" h="13839" extrusionOk="0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/>
              <a:ahLst/>
              <a:cxnLst/>
              <a:rect l="l" t="t" r="r" b="b"/>
              <a:pathLst>
                <a:path w="24504" h="13839" extrusionOk="0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/>
              <a:ahLst/>
              <a:cxnLst/>
              <a:rect l="l" t="t" r="r" b="b"/>
              <a:pathLst>
                <a:path w="13839" h="54976" extrusionOk="0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/>
              <a:ahLst/>
              <a:cxnLst/>
              <a:rect l="l" t="t" r="r" b="b"/>
              <a:pathLst>
                <a:path w="13839" h="584939" extrusionOk="0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/>
              <a:ahLst/>
              <a:cxnLst/>
              <a:rect l="l" t="t" r="r" b="b"/>
              <a:pathLst>
                <a:path w="13123" h="203147" extrusionOk="0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/>
              <a:ahLst/>
              <a:cxnLst/>
              <a:rect l="l" t="t" r="r" b="b"/>
              <a:pathLst>
                <a:path w="2793" h="634" extrusionOk="0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7" name="Google Shape;1307;p20"/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/>
              <a:ahLst/>
              <a:cxnLst/>
              <a:rect l="l" t="t" r="r" b="b"/>
              <a:pathLst>
                <a:path w="5586" h="1523" extrusionOk="0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/>
              <a:ahLst/>
              <a:cxnLst/>
              <a:rect l="l" t="t" r="r" b="b"/>
              <a:pathLst>
                <a:path w="252156" h="13839" extrusionOk="0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9" name="Google Shape;1309;p20"/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/>
              <a:ahLst/>
              <a:cxnLst/>
              <a:rect l="l" t="t" r="r" b="b"/>
              <a:pathLst>
                <a:path w="13585" h="134712" extrusionOk="0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0" name="Google Shape;1310;p20"/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/>
              <a:ahLst/>
              <a:cxnLst/>
              <a:rect l="l" t="t" r="r" b="b"/>
              <a:pathLst>
                <a:path w="169754" h="13712" extrusionOk="0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1" name="Google Shape;1311;p20"/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/>
              <a:ahLst/>
              <a:cxnLst/>
              <a:rect l="l" t="t" r="r" b="b"/>
              <a:pathLst>
                <a:path w="107285" h="13866" extrusionOk="0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2" name="Google Shape;1312;p20"/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/>
              <a:ahLst/>
              <a:cxnLst/>
              <a:rect l="l" t="t" r="r" b="b"/>
              <a:pathLst>
                <a:path w="133442" h="4316" extrusionOk="0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3" name="Google Shape;1313;p20"/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/>
              <a:ahLst/>
              <a:cxnLst/>
              <a:rect l="l" t="t" r="r" b="b"/>
              <a:pathLst>
                <a:path w="13077" h="10030" extrusionOk="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/>
              <a:ahLst/>
              <a:cxnLst/>
              <a:rect l="l" t="t" r="r" b="b"/>
              <a:pathLst>
                <a:path w="57643" h="13712" extrusionOk="0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/>
              <a:ahLst/>
              <a:cxnLst/>
              <a:rect l="l" t="t" r="r" b="b"/>
              <a:pathLst>
                <a:path w="367061" h="13712" extrusionOk="0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6" name="Google Shape;1316;p20"/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/>
              <a:ahLst/>
              <a:cxnLst/>
              <a:rect l="l" t="t" r="r" b="b"/>
              <a:pathLst>
                <a:path w="145631" h="13712" extrusionOk="0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/>
              <a:ahLst/>
              <a:cxnLst/>
              <a:rect l="l" t="t" r="r" b="b"/>
              <a:pathLst>
                <a:path w="13839" h="7872" extrusionOk="0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/>
              <a:ahLst/>
              <a:cxnLst/>
              <a:rect l="l" t="t" r="r" b="b"/>
              <a:pathLst>
                <a:path w="13751" h="11046" extrusionOk="0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/>
              <a:ahLst/>
              <a:cxnLst/>
              <a:rect l="l" t="t" r="r" b="b"/>
              <a:pathLst>
                <a:path w="13760" h="568433" extrusionOk="0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/>
              <a:ahLst/>
              <a:cxnLst/>
              <a:rect l="l" t="t" r="r" b="b"/>
              <a:pathLst>
                <a:path w="174325" h="13839" extrusionOk="0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/>
              <a:ahLst/>
              <a:cxnLst/>
              <a:rect l="l" t="t" r="r" b="b"/>
              <a:pathLst>
                <a:path w="13426" h="13839" extrusionOk="0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/>
              <a:ahLst/>
              <a:cxnLst/>
              <a:rect l="l" t="t" r="r" b="b"/>
              <a:pathLst>
                <a:path w="10298" h="7917" extrusionOk="0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/>
              <a:ahLst/>
              <a:cxnLst/>
              <a:rect l="l" t="t" r="r" b="b"/>
              <a:pathLst>
                <a:path w="9062" h="103459" extrusionOk="0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/>
              <a:ahLst/>
              <a:cxnLst/>
              <a:rect l="l" t="t" r="r" b="b"/>
              <a:pathLst>
                <a:path w="13712" h="555482" extrusionOk="0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/>
              <a:ahLst/>
              <a:cxnLst/>
              <a:rect l="l" t="t" r="r" b="b"/>
              <a:pathLst>
                <a:path w="13760" h="13671" extrusionOk="0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/>
              <a:ahLst/>
              <a:cxnLst/>
              <a:rect l="l" t="t" r="r" b="b"/>
              <a:pathLst>
                <a:path w="13083" h="13839" extrusionOk="0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7" name="Google Shape;1327;p20"/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/>
              <a:ahLst/>
              <a:cxnLst/>
              <a:rect l="l" t="t" r="r" b="b"/>
              <a:pathLst>
                <a:path w="13887" h="6856" extrusionOk="0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8" name="Google Shape;1328;p20"/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/>
              <a:ahLst/>
              <a:cxnLst/>
              <a:rect l="l" t="t" r="r" b="b"/>
              <a:pathLst>
                <a:path w="13896" h="777453" extrusionOk="0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9" name="Google Shape;1329;p20"/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/>
              <a:ahLst/>
              <a:cxnLst/>
              <a:rect l="l" t="t" r="r" b="b"/>
              <a:pathLst>
                <a:path w="13712" h="242634" extrusionOk="0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0" name="Google Shape;1330;p20"/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/>
              <a:ahLst/>
              <a:cxnLst/>
              <a:rect l="l" t="t" r="r" b="b"/>
              <a:pathLst>
                <a:path w="13896" h="315387" extrusionOk="0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1" name="Google Shape;1331;p20"/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/>
              <a:ahLst/>
              <a:cxnLst/>
              <a:rect l="l" t="t" r="r" b="b"/>
              <a:pathLst>
                <a:path w="9141" h="686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2" name="Google Shape;1332;p20"/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/>
              <a:ahLst/>
              <a:cxnLst/>
              <a:rect l="l" t="t" r="r" b="b"/>
              <a:pathLst>
                <a:path w="61324" h="13839" extrusionOk="0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3" name="Google Shape;1333;p20"/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/>
              <a:ahLst/>
              <a:cxnLst/>
              <a:rect l="l" t="t" r="r" b="b"/>
              <a:pathLst>
                <a:path w="56" h="2158" extrusionOk="0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4" name="Google Shape;1334;p20"/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/>
              <a:ahLst/>
              <a:cxnLst/>
              <a:rect l="l" t="t" r="r" b="b"/>
              <a:pathLst>
                <a:path w="56" h="2158" extrusionOk="0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5" name="Google Shape;1335;p20"/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/>
              <a:ahLst/>
              <a:cxnLst/>
              <a:rect l="l" t="t" r="r" b="b"/>
              <a:pathLst>
                <a:path w="19680" h="13839" extrusionOk="0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6" name="Google Shape;1336;p20"/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/>
              <a:ahLst/>
              <a:cxnLst/>
              <a:rect l="l" t="t" r="r" b="b"/>
              <a:pathLst>
                <a:path w="35804" h="13839" extrusionOk="0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7" name="Google Shape;1337;p20"/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/>
              <a:ahLst/>
              <a:cxnLst/>
              <a:rect l="l" t="t" r="r" b="b"/>
              <a:pathLst>
                <a:path w="13839" h="716096" extrusionOk="0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8" name="Google Shape;1338;p20"/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/>
              <a:ahLst/>
              <a:cxnLst/>
              <a:rect l="l" t="t" r="r" b="b"/>
              <a:pathLst>
                <a:path w="13839" h="303960" extrusionOk="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9" name="Google Shape;1339;p20"/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/>
              <a:ahLst/>
              <a:cxnLst/>
              <a:rect l="l" t="t" r="r" b="b"/>
              <a:pathLst>
                <a:path w="13839" h="840144" extrusionOk="0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0" name="Google Shape;1340;p20"/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/>
              <a:ahLst/>
              <a:cxnLst/>
              <a:rect l="l" t="t" r="r" b="b"/>
              <a:pathLst>
                <a:path w="13877" h="161995" extrusionOk="0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1" name="Google Shape;1341;p20"/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/>
              <a:ahLst/>
              <a:cxnLst/>
              <a:rect l="l" t="t" r="r" b="b"/>
              <a:pathLst>
                <a:path w="13839" h="411882" extrusionOk="0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2" name="Google Shape;1342;p20"/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/>
              <a:ahLst/>
              <a:cxnLst/>
              <a:rect l="l" t="t" r="r" b="b"/>
              <a:pathLst>
                <a:path w="13839" h="344843" extrusionOk="0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3" name="Google Shape;1343;p20"/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/>
              <a:ahLst/>
              <a:cxnLst/>
              <a:rect l="l" t="t" r="r" b="b"/>
              <a:pathLst>
                <a:path w="13839" h="421786" extrusionOk="0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4" name="Google Shape;1344;p20"/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/>
              <a:ahLst/>
              <a:cxnLst/>
              <a:rect l="l" t="t" r="r" b="b"/>
              <a:pathLst>
                <a:path w="14277" h="352762" extrusionOk="0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5" name="Google Shape;1345;p20"/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/>
              <a:ahLst/>
              <a:cxnLst/>
              <a:rect l="l" t="t" r="r" b="b"/>
              <a:pathLst>
                <a:path w="6856" h="13839" extrusionOk="0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6" name="Google Shape;1346;p20"/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/>
              <a:ahLst/>
              <a:cxnLst/>
              <a:rect l="l" t="t" r="r" b="b"/>
              <a:pathLst>
                <a:path w="13839" h="6983" extrusionOk="0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7" name="Google Shape;1347;p20"/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/>
              <a:ahLst/>
              <a:cxnLst/>
              <a:rect l="l" t="t" r="r" b="b"/>
              <a:pathLst>
                <a:path w="13839" h="14855" extrusionOk="0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8" name="Google Shape;1348;p20"/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/>
              <a:ahLst/>
              <a:cxnLst/>
              <a:rect l="l" t="t" r="r" b="b"/>
              <a:pathLst>
                <a:path w="1142" h="3555" extrusionOk="0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/>
              <a:ahLst/>
              <a:cxnLst/>
              <a:rect l="l" t="t" r="r" b="b"/>
              <a:pathLst>
                <a:path w="1269" h="3555" extrusionOk="0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0" name="Google Shape;1350;p20"/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/>
              <a:ahLst/>
              <a:cxnLst/>
              <a:rect l="l" t="t" r="r" b="b"/>
              <a:pathLst>
                <a:path w="13839" h="204544" extrusionOk="0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1" name="Google Shape;1351;p20"/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/>
              <a:ahLst/>
              <a:cxnLst/>
              <a:rect l="l" t="t" r="r" b="b"/>
              <a:pathLst>
                <a:path w="13585" h="4316" extrusionOk="0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/>
              <a:ahLst/>
              <a:cxnLst/>
              <a:rect l="l" t="t" r="r" b="b"/>
              <a:pathLst>
                <a:path w="71355" h="4317" extrusionOk="0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3" name="Google Shape;1353;p20"/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/>
              <a:ahLst/>
              <a:cxnLst/>
              <a:rect l="l" t="t" r="r" b="b"/>
              <a:pathLst>
                <a:path w="14093" h="13712" extrusionOk="0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4" name="Google Shape;1354;p20"/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/>
              <a:ahLst/>
              <a:cxnLst/>
              <a:rect l="l" t="t" r="r" b="b"/>
              <a:pathLst>
                <a:path w="47866" h="12824" extrusionOk="0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/>
              <a:ahLst/>
              <a:cxnLst/>
              <a:rect l="l" t="t" r="r" b="b"/>
              <a:pathLst>
                <a:path w="13839" h="6983" extrusionOk="0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6" name="Google Shape;1356;p20"/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/>
              <a:ahLst/>
              <a:cxnLst/>
              <a:rect l="l" t="t" r="r" b="b"/>
              <a:pathLst>
                <a:path w="13839" h="204544" extrusionOk="0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7" name="Google Shape;1357;p20"/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/>
              <a:ahLst/>
              <a:cxnLst/>
              <a:rect l="l" t="t" r="r" b="b"/>
              <a:pathLst>
                <a:path w="13840" h="14982" extrusionOk="0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/>
              <a:ahLst/>
              <a:cxnLst/>
              <a:rect l="l" t="t" r="r" b="b"/>
              <a:pathLst>
                <a:path w="320718" h="13850" extrusionOk="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/>
              <a:ahLst/>
              <a:cxnLst/>
              <a:rect l="l" t="t" r="r" b="b"/>
              <a:pathLst>
                <a:path w="10665" h="13850" extrusionOk="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/>
              <a:ahLst/>
              <a:cxnLst/>
              <a:rect l="l" t="t" r="r" b="b"/>
              <a:pathLst>
                <a:path w="201242" h="13844" extrusionOk="0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/>
              <a:ahLst/>
              <a:cxnLst/>
              <a:rect l="l" t="t" r="r" b="b"/>
              <a:pathLst>
                <a:path w="98527" h="13839" extrusionOk="0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/>
              <a:ahLst/>
              <a:cxnLst/>
              <a:rect l="l" t="t" r="r" b="b"/>
              <a:pathLst>
                <a:path w="52183" h="13839" extrusionOk="0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3" name="Google Shape;1363;p20"/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/>
              <a:ahLst/>
              <a:cxnLst/>
              <a:rect l="l" t="t" r="r" b="b"/>
              <a:pathLst>
                <a:path w="56" h="1523" extrusionOk="0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/>
              <a:ahLst/>
              <a:cxnLst/>
              <a:rect l="l" t="t" r="r" b="b"/>
              <a:pathLst>
                <a:path w="56" h="1523" extrusionOk="0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/>
              <a:ahLst/>
              <a:cxnLst/>
              <a:rect l="l" t="t" r="r" b="b"/>
              <a:pathLst>
                <a:path w="13839" h="355509" extrusionOk="0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/>
              <a:ahLst/>
              <a:cxnLst/>
              <a:rect l="l" t="t" r="r" b="b"/>
              <a:pathLst>
                <a:path w="13712" h="69197" extrusionOk="0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7" name="Google Shape;1367;p20"/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/>
              <a:ahLst/>
              <a:cxnLst/>
              <a:rect l="l" t="t" r="r" b="b"/>
              <a:pathLst>
                <a:path w="13934" h="8524" extrusionOk="0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8" name="Google Shape;1368;p20"/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/>
              <a:ahLst/>
              <a:cxnLst/>
              <a:rect l="l" t="t" r="r" b="b"/>
              <a:pathLst>
                <a:path w="13503" h="22092" extrusionOk="0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9" name="Google Shape;1369;p20"/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/>
              <a:ahLst/>
              <a:cxnLst/>
              <a:rect l="l" t="t" r="r" b="b"/>
              <a:pathLst>
                <a:path w="13839" h="33646" extrusionOk="0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/>
              <a:ahLst/>
              <a:cxnLst/>
              <a:rect l="l" t="t" r="r" b="b"/>
              <a:pathLst>
                <a:path w="8125" h="13839" extrusionOk="0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/>
              <a:ahLst/>
              <a:cxnLst/>
              <a:rect l="l" t="t" r="r" b="b"/>
              <a:pathLst>
                <a:path w="18537" h="13839" extrusionOk="0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/>
              <a:ahLst/>
              <a:cxnLst/>
              <a:rect l="l" t="t" r="r" b="b"/>
              <a:pathLst>
                <a:path w="13896" h="77383" extrusionOk="0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/>
              <a:ahLst/>
              <a:cxnLst/>
              <a:rect l="l" t="t" r="r" b="b"/>
              <a:pathLst>
                <a:path w="13839" h="620236" extrusionOk="0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/>
              <a:ahLst/>
              <a:cxnLst/>
              <a:rect l="l" t="t" r="r" b="b"/>
              <a:pathLst>
                <a:path w="13839" h="186896" extrusionOk="0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/>
              <a:ahLst/>
              <a:cxnLst/>
              <a:rect l="l" t="t" r="r" b="b"/>
              <a:pathLst>
                <a:path w="13838" h="355509" extrusionOk="0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/>
              <a:ahLst/>
              <a:cxnLst/>
              <a:rect l="l" t="t" r="r" b="b"/>
              <a:pathLst>
                <a:path w="13839" h="7871" extrusionOk="0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/>
              <a:ahLst/>
              <a:cxnLst/>
              <a:rect l="l" t="t" r="r" b="b"/>
              <a:pathLst>
                <a:path w="270185" h="13839" extrusionOk="0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/>
              <a:ahLst/>
              <a:cxnLst/>
              <a:rect l="l" t="t" r="r" b="b"/>
              <a:pathLst>
                <a:path w="7110" h="1142" extrusionOk="0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/>
              <a:ahLst/>
              <a:cxnLst/>
              <a:rect l="l" t="t" r="r" b="b"/>
              <a:pathLst>
                <a:path w="7110" h="1142" extrusionOk="0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/>
              <a:ahLst/>
              <a:cxnLst/>
              <a:rect l="l" t="t" r="r" b="b"/>
              <a:pathLst>
                <a:path w="13896" h="354874" extrusionOk="0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/>
              <a:ahLst/>
              <a:cxnLst/>
              <a:rect l="l" t="t" r="r" b="b"/>
              <a:pathLst>
                <a:path w="123030" h="13839" extrusionOk="0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/>
              <a:ahLst/>
              <a:cxnLst/>
              <a:rect l="l" t="t" r="r" b="b"/>
              <a:pathLst>
                <a:path w="52564" h="13839" extrusionOk="0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/>
              <a:ahLst/>
              <a:cxnLst/>
              <a:rect l="l" t="t" r="r" b="b"/>
              <a:pathLst>
                <a:path w="13895" h="7871" extrusionOk="0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/>
              <a:ahLst/>
              <a:cxnLst/>
              <a:rect l="l" t="t" r="r" b="b"/>
              <a:pathLst>
                <a:path w="13896" h="89442" extrusionOk="0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/>
              <a:ahLst/>
              <a:cxnLst/>
              <a:rect l="l" t="t" r="r" b="b"/>
              <a:pathLst>
                <a:path w="13839" h="7314" extrusionOk="0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/>
              <a:ahLst/>
              <a:cxnLst/>
              <a:rect l="l" t="t" r="r" b="b"/>
              <a:pathLst>
                <a:path w="13712" h="351573" extrusionOk="0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/>
              <a:ahLst/>
              <a:cxnLst/>
              <a:rect l="l" t="t" r="r" b="b"/>
              <a:pathLst>
                <a:path w="13839" h="27425" extrusionOk="0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/>
              <a:ahLst/>
              <a:cxnLst/>
              <a:rect l="l" t="t" r="r" b="b"/>
              <a:pathLst>
                <a:path w="3301" h="5586" extrusionOk="0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/>
              <a:ahLst/>
              <a:cxnLst/>
              <a:rect l="l" t="t" r="r" b="b"/>
              <a:pathLst>
                <a:path w="3174" h="5586" extrusionOk="0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/>
              <a:ahLst/>
              <a:cxnLst/>
              <a:rect l="l" t="t" r="r" b="b"/>
              <a:pathLst>
                <a:path w="13839" h="30218" extrusionOk="0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/>
              <a:ahLst/>
              <a:cxnLst/>
              <a:rect l="l" t="t" r="r" b="b"/>
              <a:pathLst>
                <a:path w="13838" h="44946" extrusionOk="0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/>
              <a:ahLst/>
              <a:cxnLst/>
              <a:rect l="l" t="t" r="r" b="b"/>
              <a:pathLst>
                <a:path w="143980" h="13839" extrusionOk="0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/>
              <a:ahLst/>
              <a:cxnLst/>
              <a:rect l="l" t="t" r="r" b="b"/>
              <a:pathLst>
                <a:path w="13970" h="7924" extrusionOk="0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/>
              <a:ahLst/>
              <a:cxnLst/>
              <a:rect l="l" t="t" r="r" b="b"/>
              <a:pathLst>
                <a:path w="13712" h="8125" extrusionOk="0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/>
              <a:ahLst/>
              <a:cxnLst/>
              <a:rect l="l" t="t" r="r" b="b"/>
              <a:pathLst>
                <a:path w="13840" h="73006" extrusionOk="0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/>
              <a:ahLst/>
              <a:cxnLst/>
              <a:rect l="l" t="t" r="r" b="b"/>
              <a:pathLst>
                <a:path w="13839" h="315387" extrusionOk="0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/>
              <a:ahLst/>
              <a:cxnLst/>
              <a:rect l="l" t="t" r="r" b="b"/>
              <a:pathLst>
                <a:path w="11426" h="8604" extrusionOk="0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/>
              <a:ahLst/>
              <a:cxnLst/>
              <a:rect l="l" t="t" r="r" b="b"/>
              <a:pathLst>
                <a:path w="13515" h="562310" extrusionOk="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/>
              <a:ahLst/>
              <a:cxnLst/>
              <a:rect l="l" t="t" r="r" b="b"/>
              <a:pathLst>
                <a:path w="13458" h="13839" extrusionOk="0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/>
              <a:ahLst/>
              <a:cxnLst/>
              <a:rect l="l" t="t" r="r" b="b"/>
              <a:pathLst>
                <a:path w="26408" h="13839" extrusionOk="0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/>
              <a:ahLst/>
              <a:cxnLst/>
              <a:rect l="l" t="t" r="r" b="b"/>
              <a:pathLst>
                <a:path w="65514" h="13839" extrusionOk="0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/>
              <a:ahLst/>
              <a:cxnLst/>
              <a:rect l="l" t="t" r="r" b="b"/>
              <a:pathLst>
                <a:path w="14474" h="13839" extrusionOk="0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/>
              <a:ahLst/>
              <a:cxnLst/>
              <a:rect l="l" t="t" r="r" b="b"/>
              <a:pathLst>
                <a:path w="164929" h="13839" extrusionOk="0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/>
              <a:ahLst/>
              <a:cxnLst/>
              <a:rect l="l" t="t" r="r" b="b"/>
              <a:pathLst>
                <a:path w="13970" h="8812" extrusionOk="0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/>
              <a:ahLst/>
              <a:cxnLst/>
              <a:rect l="l" t="t" r="r" b="b"/>
              <a:pathLst>
                <a:path w="13886" h="90351" extrusionOk="0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/>
              <a:ahLst/>
              <a:cxnLst/>
              <a:rect l="l" t="t" r="r" b="b"/>
              <a:pathLst>
                <a:path w="13712" h="6983" extrusionOk="0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/>
              <a:ahLst/>
              <a:cxnLst/>
              <a:rect l="l" t="t" r="r" b="b"/>
              <a:pathLst>
                <a:path w="44946" h="13839" extrusionOk="0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/>
              <a:ahLst/>
              <a:cxnLst/>
              <a:rect l="l" t="t" r="r" b="b"/>
              <a:pathLst>
                <a:path w="13712" h="7871" extrusionOk="0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/>
              <a:ahLst/>
              <a:cxnLst/>
              <a:rect l="l" t="t" r="r" b="b"/>
              <a:pathLst>
                <a:path w="13712" h="621886" extrusionOk="0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/>
              <a:ahLst/>
              <a:cxnLst/>
              <a:rect l="l" t="t" r="r" b="b"/>
              <a:pathLst>
                <a:path w="10157" h="13839" extrusionOk="0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/>
              <a:ahLst/>
              <a:cxnLst/>
              <a:rect l="l" t="t" r="r" b="b"/>
              <a:pathLst>
                <a:path w="21895" h="13342" extrusionOk="0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/>
              <a:ahLst/>
              <a:cxnLst/>
              <a:rect l="l" t="t" r="r" b="b"/>
              <a:pathLst>
                <a:path w="98525" h="13839" extrusionOk="0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/>
              <a:ahLst/>
              <a:cxnLst/>
              <a:rect l="l" t="t" r="r" b="b"/>
              <a:pathLst>
                <a:path w="2539" h="357032" extrusionOk="0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/>
              <a:ahLst/>
              <a:cxnLst/>
              <a:rect l="l" t="t" r="r" b="b"/>
              <a:pathLst>
                <a:path w="13839" h="662262" extrusionOk="0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/>
              <a:ahLst/>
              <a:cxnLst/>
              <a:rect l="l" t="t" r="r" b="b"/>
              <a:pathLst>
                <a:path w="12792" h="103584" extrusionOk="0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/>
              <a:ahLst/>
              <a:cxnLst/>
              <a:rect l="l" t="t" r="r" b="b"/>
              <a:pathLst>
                <a:path w="13839" h="21330" extrusionOk="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/>
              <a:ahLst/>
              <a:cxnLst/>
              <a:rect l="l" t="t" r="r" b="b"/>
              <a:pathLst>
                <a:path w="21838" h="476001" extrusionOk="0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/>
              <a:ahLst/>
              <a:cxnLst/>
              <a:rect l="l" t="t" r="r" b="b"/>
              <a:pathLst>
                <a:path w="370997" h="68181" extrusionOk="0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/>
              <a:ahLst/>
              <a:cxnLst/>
              <a:rect l="l" t="t" r="r" b="b"/>
              <a:pathLst>
                <a:path w="28059" h="190959" extrusionOk="0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/>
              <a:ahLst/>
              <a:cxnLst/>
              <a:rect l="l" t="t" r="r" b="b"/>
              <a:pathLst>
                <a:path w="244538" h="953145" extrusionOk="0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rgbClr val="60B3B1"/>
            </a:solidFill>
            <a:ln w="126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/>
              <a:ahLst/>
              <a:cxnLst/>
              <a:rect l="l" t="t" r="r" b="b"/>
              <a:pathLst>
                <a:path w="761" h="273741" extrusionOk="0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/>
              <a:ahLst/>
              <a:cxnLst/>
              <a:rect l="l" t="t" r="r" b="b"/>
              <a:pathLst>
                <a:path w="318052" h="585447" extrusionOk="0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/>
              <a:ahLst/>
              <a:cxnLst/>
              <a:rect l="l" t="t" r="r" b="b"/>
              <a:pathLst>
                <a:path w="212669" h="393091" extrusionOk="0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/>
              <a:ahLst/>
              <a:cxnLst/>
              <a:rect l="l" t="t" r="r" b="b"/>
              <a:pathLst>
                <a:path w="53199" h="392964" extrusionOk="0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/>
              <a:ahLst/>
              <a:cxnLst/>
              <a:rect l="l" t="t" r="r" b="b"/>
              <a:pathLst>
                <a:path w="196417" h="553959" extrusionOk="0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/>
              <a:ahLst/>
              <a:cxnLst/>
              <a:rect l="l" t="t" r="r" b="b"/>
              <a:pathLst>
                <a:path w="172675" h="127983" extrusionOk="0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/>
              <a:ahLst/>
              <a:cxnLst/>
              <a:rect l="l" t="t" r="r" b="b"/>
              <a:pathLst>
                <a:path w="148551" h="468002" extrusionOk="0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/>
              <a:ahLst/>
              <a:cxnLst/>
              <a:rect l="l" t="t" r="r" b="b"/>
              <a:pathLst>
                <a:path w="66657" h="395884" extrusionOk="0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/>
              <a:ahLst/>
              <a:cxnLst/>
              <a:rect l="l" t="t" r="r" b="b"/>
              <a:pathLst>
                <a:path w="116301" h="400582" extrusionOk="0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/>
              <a:ahLst/>
              <a:cxnLst/>
              <a:rect l="l" t="t" r="r" b="b"/>
              <a:pathLst>
                <a:path w="31487" h="394107" extrusionOk="0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/>
              <a:ahLst/>
              <a:cxnLst/>
              <a:rect l="l" t="t" r="r" b="b"/>
              <a:pathLst>
                <a:path w="331383" h="394107" extrusionOk="0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/>
              <a:ahLst/>
              <a:cxnLst/>
              <a:rect l="l" t="t" r="r" b="b"/>
              <a:pathLst>
                <a:path w="118206" h="461526" extrusionOk="0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/>
              <a:ahLst/>
              <a:cxnLst/>
              <a:rect l="l" t="t" r="r" b="b"/>
              <a:pathLst>
                <a:path w="314497" h="642709" extrusionOk="0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/>
              <a:ahLst/>
              <a:cxnLst/>
              <a:rect l="l" t="t" r="r" b="b"/>
              <a:pathLst>
                <a:path w="435369" h="398677" extrusionOk="0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/>
              <a:ahLst/>
              <a:cxnLst/>
              <a:rect l="l" t="t" r="r" b="b"/>
              <a:pathLst>
                <a:path w="95098" h="299897" extrusionOk="0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/>
              <a:ahLst/>
              <a:cxnLst/>
              <a:rect l="l" t="t" r="r" b="b"/>
              <a:pathLst>
                <a:path w="1523" h="461780" extrusionOk="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/>
              <a:ahLst/>
              <a:cxnLst/>
              <a:rect l="l" t="t" r="r" b="b"/>
              <a:pathLst>
                <a:path w="240602" h="461780" extrusionOk="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/>
              <a:ahLst/>
              <a:cxnLst/>
              <a:rect l="l" t="t" r="r" b="b"/>
              <a:pathLst>
                <a:path w="30472" h="291263" extrusionOk="0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/>
              <a:ahLst/>
              <a:cxnLst/>
              <a:rect l="l" t="t" r="r" b="b"/>
              <a:pathLst>
                <a:path w="1396" h="586589" extrusionOk="0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/>
              <a:ahLst/>
              <a:cxnLst/>
              <a:rect l="l" t="t" r="r" b="b"/>
              <a:pathLst>
                <a:path w="186133" h="619093" extrusionOk="0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/>
              <a:ahLst/>
              <a:cxnLst/>
              <a:rect l="l" t="t" r="r" b="b"/>
              <a:pathLst>
                <a:path w="127093" h="17394" extrusionOk="0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/>
              <a:ahLst/>
              <a:cxnLst/>
              <a:rect l="l" t="t" r="r" b="b"/>
              <a:pathLst>
                <a:path w="124681" h="79481" extrusionOk="0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/>
              <a:ahLst/>
              <a:cxnLst/>
              <a:rect l="l" t="t" r="r" b="b"/>
              <a:pathLst>
                <a:path w="39486" h="31360" extrusionOk="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/>
              <a:ahLst/>
              <a:cxnLst/>
              <a:rect l="l" t="t" r="r" b="b"/>
              <a:pathLst>
                <a:path w="28821" h="31360" extrusionOk="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/>
              <a:ahLst/>
              <a:cxnLst/>
              <a:rect l="l" t="t" r="r" b="b"/>
              <a:pathLst>
                <a:path w="252156" h="401598" extrusionOk="0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/>
              <a:ahLst/>
              <a:cxnLst/>
              <a:rect l="l" t="t" r="r" b="b"/>
              <a:pathLst>
                <a:path w="461397" h="1006852" extrusionOk="0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/>
              <a:ahLst/>
              <a:cxnLst/>
              <a:rect l="l" t="t" r="r" b="b"/>
              <a:pathLst>
                <a:path w="52183" h="1006344" extrusionOk="0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/>
              <a:ahLst/>
              <a:cxnLst/>
              <a:rect l="l" t="t" r="r" b="b"/>
              <a:pathLst>
                <a:path w="4189" h="270694" extrusionOk="0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/>
              <a:ahLst/>
              <a:cxnLst/>
              <a:rect l="l" t="t" r="r" b="b"/>
              <a:pathLst>
                <a:path w="126" h="269171" extrusionOk="0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/>
              <a:ahLst/>
              <a:cxnLst/>
              <a:rect l="l" t="t" r="r" b="b"/>
              <a:pathLst>
                <a:path w="19552" h="304468" extrusionOk="0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/>
              <a:ahLst/>
              <a:cxnLst/>
              <a:rect l="l" t="t" r="r" b="b"/>
              <a:pathLst>
                <a:path w="185498" h="299897" extrusionOk="0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/>
              <a:ahLst/>
              <a:cxnLst/>
              <a:rect l="l" t="t" r="r" b="b"/>
              <a:pathLst>
                <a:path w="185625" h="9522" extrusionOk="0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/>
              <a:ahLst/>
              <a:cxnLst/>
              <a:rect l="l" t="t" r="r" b="b"/>
              <a:pathLst>
                <a:path w="201623" h="83925" extrusionOk="0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/>
              <a:ahLst/>
              <a:cxnLst/>
              <a:rect l="l" t="t" r="r" b="b"/>
              <a:pathLst>
                <a:path w="15743" h="86591" extrusionOk="0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/>
              <a:ahLst/>
              <a:cxnLst/>
              <a:rect l="l" t="t" r="r" b="b"/>
              <a:pathLst>
                <a:path w="6856" h="544055" extrusionOk="0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/>
              <a:ahLst/>
              <a:cxnLst/>
              <a:rect l="l" t="t" r="r" b="b"/>
              <a:pathLst>
                <a:path w="1904" h="540119" extrusionOk="0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/>
              <a:ahLst/>
              <a:cxnLst/>
              <a:rect l="l" t="t" r="r" b="b"/>
              <a:pathLst>
                <a:path w="15870" h="545706" extrusionOk="0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/>
              <a:ahLst/>
              <a:cxnLst/>
              <a:rect l="l" t="t" r="r" b="b"/>
              <a:pathLst>
                <a:path w="3555" h="634" extrusionOk="0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/>
              <a:ahLst/>
              <a:cxnLst/>
              <a:rect l="l" t="t" r="r" b="b"/>
              <a:pathLst>
                <a:path w="4443" h="93575" extrusionOk="0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/>
              <a:ahLst/>
              <a:cxnLst/>
              <a:rect l="l" t="t" r="r" b="b"/>
              <a:pathLst>
                <a:path w="690700" h="304722" extrusionOk="0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/>
              <a:ahLst/>
              <a:cxnLst/>
              <a:rect l="l" t="t" r="r" b="b"/>
              <a:pathLst>
                <a:path w="245173" h="189562" extrusionOk="0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/>
              <a:ahLst/>
              <a:cxnLst/>
              <a:rect l="l" t="t" r="r" b="b"/>
              <a:pathLst>
                <a:path w="4189" h="98526" extrusionOk="0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/>
              <a:ahLst/>
              <a:cxnLst/>
              <a:rect l="l" t="t" r="r" b="b"/>
              <a:pathLst>
                <a:path w="255076" h="1111854" extrusionOk="0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/>
              <a:ahLst/>
              <a:cxnLst/>
              <a:rect l="l" t="t" r="r" b="b"/>
              <a:pathLst>
                <a:path w="1037827" h="462542" extrusionOk="0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/>
              <a:ahLst/>
              <a:cxnLst/>
              <a:rect l="l" t="t" r="r" b="b"/>
              <a:pathLst>
                <a:path w="2539" h="461780" extrusionOk="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/>
              <a:ahLst/>
              <a:cxnLst/>
              <a:rect l="l" t="t" r="r" b="b"/>
              <a:pathLst>
                <a:path w="41010" h="5761" extrusionOk="0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/>
              <a:ahLst/>
              <a:cxnLst/>
              <a:rect l="l" t="t" r="r" b="b"/>
              <a:pathLst>
                <a:path w="32757" h="5586" extrusionOk="0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/>
              <a:ahLst/>
              <a:cxnLst/>
              <a:rect l="l" t="t" r="r" b="b"/>
              <a:pathLst>
                <a:path w="376329" h="6348" extrusionOk="0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/>
              <a:ahLst/>
              <a:cxnLst/>
              <a:rect l="l" t="t" r="r" b="b"/>
              <a:pathLst>
                <a:path w="21838" h="5586" extrusionOk="0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/>
              <a:ahLst/>
              <a:cxnLst/>
              <a:rect l="l" t="t" r="r" b="b"/>
              <a:pathLst>
                <a:path w="344842" h="5078" extrusionOk="0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/>
              <a:ahLst/>
              <a:cxnLst/>
              <a:rect l="l" t="t" r="r" b="b"/>
              <a:pathLst>
                <a:path w="23234" h="2412" extrusionOk="0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/>
              <a:ahLst/>
              <a:cxnLst/>
              <a:rect l="l" t="t" r="r" b="b"/>
              <a:pathLst>
                <a:path w="372267" h="2412" extrusionOk="0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/>
              <a:ahLst/>
              <a:cxnLst/>
              <a:rect l="l" t="t" r="r" b="b"/>
              <a:pathLst>
                <a:path w="2412" h="389790" extrusionOk="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/>
              <a:ahLst/>
              <a:cxnLst/>
              <a:rect l="l" t="t" r="r" b="b"/>
              <a:pathLst>
                <a:path w="2425" h="75926" extrusionOk="0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/>
              <a:ahLst/>
              <a:cxnLst/>
              <a:rect l="l" t="t" r="r" b="b"/>
              <a:pathLst>
                <a:path w="2412" h="31360" extrusionOk="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/>
              <a:ahLst/>
              <a:cxnLst/>
              <a:rect l="l" t="t" r="r" b="b"/>
              <a:pathLst>
                <a:path w="38090" h="13728" extrusionOk="0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/>
              <a:ahLst/>
              <a:cxnLst/>
              <a:rect l="l" t="t" r="r" b="b"/>
              <a:pathLst>
                <a:path w="13839" h="173564" extrusionOk="0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/>
              <a:ahLst/>
              <a:cxnLst/>
              <a:rect l="l" t="t" r="r" b="b"/>
              <a:pathLst>
                <a:path w="260028" h="13980" extrusionOk="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/>
              <a:ahLst/>
              <a:cxnLst/>
              <a:rect l="l" t="t" r="r" b="b"/>
              <a:pathLst>
                <a:path w="20542" h="32010" extrusionOk="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/>
              <a:ahLst/>
              <a:cxnLst/>
              <a:rect l="l" t="t" r="r" b="b"/>
              <a:pathLst>
                <a:path w="2412" h="961278" extrusionOk="0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/>
              <a:ahLst/>
              <a:cxnLst/>
              <a:rect l="l" t="t" r="r" b="b"/>
              <a:pathLst>
                <a:path w="13870" h="940323" extrusionOk="0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/>
              <a:ahLst/>
              <a:cxnLst/>
              <a:rect l="l" t="t" r="r" b="b"/>
              <a:pathLst>
                <a:path w="2412" h="392964" extrusionOk="0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/>
              <a:ahLst/>
              <a:cxnLst/>
              <a:rect l="l" t="t" r="r" b="b"/>
              <a:pathLst>
                <a:path w="65007" h="11555" extrusionOk="0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/>
              <a:ahLst/>
              <a:cxnLst/>
              <a:rect l="l" t="t" r="r" b="b"/>
              <a:pathLst>
                <a:path w="2412" h="273488" extrusionOk="0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/>
              <a:ahLst/>
              <a:cxnLst/>
              <a:rect l="l" t="t" r="r" b="b"/>
              <a:pathLst>
                <a:path w="16771" h="23250" extrusionOk="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/>
              <a:ahLst/>
              <a:cxnLst/>
              <a:rect l="l" t="t" r="r" b="b"/>
              <a:pathLst>
                <a:path w="2539" h="12696" extrusionOk="0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/>
              <a:ahLst/>
              <a:cxnLst/>
              <a:rect l="l" t="t" r="r" b="b"/>
              <a:pathLst>
                <a:path w="62087" h="15744" extrusionOk="0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/>
              <a:ahLst/>
              <a:cxnLst/>
              <a:rect l="l" t="t" r="r" b="b"/>
              <a:pathLst>
                <a:path w="14220" h="555609" extrusionOk="0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/>
              <a:ahLst/>
              <a:cxnLst/>
              <a:rect l="l" t="t" r="r" b="b"/>
              <a:pathLst>
                <a:path w="185625" h="13935" extrusionOk="0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/>
              <a:ahLst/>
              <a:cxnLst/>
              <a:rect l="l" t="t" r="r" b="b"/>
              <a:pathLst>
                <a:path w="14530" h="14824" extrusionOk="0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/>
              <a:ahLst/>
              <a:cxnLst/>
              <a:rect l="l" t="t" r="r" b="b"/>
              <a:pathLst>
                <a:path w="151090" h="13839" extrusionOk="0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/>
              <a:ahLst/>
              <a:cxnLst/>
              <a:rect l="l" t="t" r="r" b="b"/>
              <a:pathLst>
                <a:path w="6729" h="166962" extrusionOk="0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/>
              <a:ahLst/>
              <a:cxnLst/>
              <a:rect l="l" t="t" r="r" b="b"/>
              <a:pathLst>
                <a:path w="3936" h="141060" extrusionOk="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/>
              <a:ahLst/>
              <a:cxnLst/>
              <a:rect l="l" t="t" r="r" b="b"/>
              <a:pathLst>
                <a:path w="2412" h="11046" extrusionOk="0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/>
              <a:ahLst/>
              <a:cxnLst/>
              <a:rect l="l" t="t" r="r" b="b"/>
              <a:pathLst>
                <a:path w="13966" h="195202" extrusionOk="0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/>
              <a:ahLst/>
              <a:cxnLst/>
              <a:rect l="l" t="t" r="r" b="b"/>
              <a:pathLst>
                <a:path w="1396" h="7237" extrusionOk="0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/>
              <a:ahLst/>
              <a:cxnLst/>
              <a:rect l="l" t="t" r="r" b="b"/>
              <a:pathLst>
                <a:path w="1523" h="5332" extrusionOk="0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/>
              <a:ahLst/>
              <a:cxnLst/>
              <a:rect l="l" t="t" r="r" b="b"/>
              <a:pathLst>
                <a:path w="5078" h="15109" extrusionOk="0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/>
              <a:ahLst/>
              <a:cxnLst/>
              <a:rect l="l" t="t" r="r" b="b"/>
              <a:pathLst>
                <a:path w="2285" h="7237" extrusionOk="0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/>
              <a:ahLst/>
              <a:cxnLst/>
              <a:rect l="l" t="t" r="r" b="b"/>
              <a:pathLst>
                <a:path w="2412" h="393599" extrusionOk="0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/>
              <a:ahLst/>
              <a:cxnLst/>
              <a:rect l="l" t="t" r="r" b="b"/>
              <a:pathLst>
                <a:path w="67926" h="15015" extrusionOk="0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/>
              <a:ahLst/>
              <a:cxnLst/>
              <a:rect l="l" t="t" r="r" b="b"/>
              <a:pathLst>
                <a:path w="89638" h="2412" extrusionOk="0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/>
              <a:ahLst/>
              <a:cxnLst/>
              <a:rect l="l" t="t" r="r" b="b"/>
              <a:pathLst>
                <a:path w="13906" h="202767" extrusionOk="0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/>
              <a:ahLst/>
              <a:cxnLst/>
              <a:rect l="l" t="t" r="r" b="b"/>
              <a:pathLst>
                <a:path w="2031" h="108" extrusionOk="0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/>
              <a:ahLst/>
              <a:cxnLst/>
              <a:rect l="l" t="t" r="r" b="b"/>
              <a:pathLst>
                <a:path w="1777" h="54" extrusionOk="0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/>
              <a:ahLst/>
              <a:cxnLst/>
              <a:rect l="l" t="t" r="r" b="b"/>
              <a:pathLst>
                <a:path w="2539" h="151345" extrusionOk="0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/>
              <a:ahLst/>
              <a:cxnLst/>
              <a:rect l="l" t="t" r="r" b="b"/>
              <a:pathLst>
                <a:path w="2539" h="9649" extrusionOk="0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/>
              <a:ahLst/>
              <a:cxnLst/>
              <a:rect l="l" t="t" r="r" b="b"/>
              <a:pathLst>
                <a:path w="31741" h="2412" extrusionOk="0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/>
              <a:ahLst/>
              <a:cxnLst/>
              <a:rect l="l" t="t" r="r" b="b"/>
              <a:pathLst>
                <a:path w="13840" h="292025" extrusionOk="0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/>
              <a:ahLst/>
              <a:cxnLst/>
              <a:rect l="l" t="t" r="r" b="b"/>
              <a:pathLst>
                <a:path w="6602" h="1142" extrusionOk="0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/>
              <a:ahLst/>
              <a:cxnLst/>
              <a:rect l="l" t="t" r="r" b="b"/>
              <a:pathLst>
                <a:path w="71863" h="2412" extrusionOk="0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/>
              <a:ahLst/>
              <a:cxnLst/>
              <a:rect l="l" t="t" r="r" b="b"/>
              <a:pathLst>
                <a:path w="2412" h="588621" extrusionOk="0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/>
              <a:ahLst/>
              <a:cxnLst/>
              <a:rect l="l" t="t" r="r" b="b"/>
              <a:pathLst>
                <a:path w="2412" h="10792" extrusionOk="0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/>
              <a:ahLst/>
              <a:cxnLst/>
              <a:rect l="l" t="t" r="r" b="b"/>
              <a:pathLst>
                <a:path w="2412" h="6602" extrusionOk="0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/>
              <a:ahLst/>
              <a:cxnLst/>
              <a:rect l="l" t="t" r="r" b="b"/>
              <a:pathLst>
                <a:path w="1142" h="761" extrusionOk="0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/>
              <a:ahLst/>
              <a:cxnLst/>
              <a:rect l="l" t="t" r="r" b="b"/>
              <a:pathLst>
                <a:path w="15360" h="21457" extrusionOk="0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/>
              <a:ahLst/>
              <a:cxnLst/>
              <a:rect l="l" t="t" r="r" b="b"/>
              <a:pathLst>
                <a:path w="124681" h="1777" extrusionOk="0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/>
              <a:ahLst/>
              <a:cxnLst/>
              <a:rect l="l" t="t" r="r" b="b"/>
              <a:pathLst>
                <a:path w="98145" h="2539" extrusionOk="0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/>
              <a:ahLst/>
              <a:cxnLst/>
              <a:rect l="l" t="t" r="r" b="b"/>
              <a:pathLst>
                <a:path w="2412" h="296342" extrusionOk="0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/>
              <a:ahLst/>
              <a:cxnLst/>
              <a:rect l="l" t="t" r="r" b="b"/>
              <a:pathLst>
                <a:path w="245173" h="1142" extrusionOk="0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/>
              <a:ahLst/>
              <a:cxnLst/>
              <a:rect l="l" t="t" r="r" b="b"/>
              <a:pathLst>
                <a:path w="2539" h="275011" extrusionOk="0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/>
              <a:ahLst/>
              <a:cxnLst/>
              <a:rect l="l" t="t" r="r" b="b"/>
              <a:pathLst>
                <a:path w="2539" h="8506" extrusionOk="0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/>
              <a:ahLst/>
              <a:cxnLst/>
              <a:rect l="l" t="t" r="r" b="b"/>
              <a:pathLst>
                <a:path w="2412" h="586589" extrusionOk="0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/>
              <a:ahLst/>
              <a:cxnLst/>
              <a:rect l="l" t="t" r="r" b="b"/>
              <a:pathLst>
                <a:path w="13839" h="34535" extrusionOk="0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/>
              <a:ahLst/>
              <a:cxnLst/>
              <a:rect l="l" t="t" r="r" b="b"/>
              <a:pathLst>
                <a:path w="13712" h="141441" extrusionOk="0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/>
              <a:ahLst/>
              <a:cxnLst/>
              <a:rect l="l" t="t" r="r" b="b"/>
              <a:pathLst>
                <a:path w="470666" h="13936" extrusionOk="0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/>
              <a:ahLst/>
              <a:cxnLst/>
              <a:rect l="l" t="t" r="r" b="b"/>
              <a:pathLst>
                <a:path w="67870" h="28135" extrusionOk="0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/>
              <a:ahLst/>
              <a:cxnLst/>
              <a:rect l="l" t="t" r="r" b="b"/>
              <a:pathLst>
                <a:path w="2539" h="1014851" extrusionOk="0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/>
              <a:ahLst/>
              <a:cxnLst/>
              <a:rect l="l" t="t" r="r" b="b"/>
              <a:pathLst>
                <a:path w="2412" h="273488" extrusionOk="0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/>
              <a:ahLst/>
              <a:cxnLst/>
              <a:rect l="l" t="t" r="r" b="b"/>
              <a:pathLst>
                <a:path w="2412" h="269425" extrusionOk="0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/>
              <a:ahLst/>
              <a:cxnLst/>
              <a:rect l="l" t="t" r="r" b="b"/>
              <a:pathLst>
                <a:path w="2412" h="296469" extrusionOk="0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/>
              <a:ahLst/>
              <a:cxnLst/>
              <a:rect l="l" t="t" r="r" b="b"/>
              <a:pathLst>
                <a:path w="174960" h="2412" extrusionOk="0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/>
              <a:ahLst/>
              <a:cxnLst/>
              <a:rect l="l" t="t" r="r" b="b"/>
              <a:pathLst>
                <a:path w="5459" h="1777" extrusionOk="0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/>
              <a:ahLst/>
              <a:cxnLst/>
              <a:rect l="l" t="t" r="r" b="b"/>
              <a:pathLst>
                <a:path w="190196" h="8252" extrusionOk="0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/>
              <a:ahLst/>
              <a:cxnLst/>
              <a:rect l="l" t="t" r="r" b="b"/>
              <a:pathLst>
                <a:path w="2412" h="273107" extrusionOk="0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/>
              <a:ahLst/>
              <a:cxnLst/>
              <a:rect l="l" t="t" r="r" b="b"/>
              <a:pathLst>
                <a:path w="19873" h="21044" extrusionOk="0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/>
              <a:ahLst/>
              <a:cxnLst/>
              <a:rect l="l" t="t" r="r" b="b"/>
              <a:pathLst>
                <a:path w="3389" h="4570" extrusionOk="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/>
              <a:ahLst/>
              <a:cxnLst/>
              <a:rect l="l" t="t" r="r" b="b"/>
              <a:pathLst>
                <a:path w="11553" h="3777" extrusionOk="0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/>
              <a:ahLst/>
              <a:cxnLst/>
              <a:rect l="l" t="t" r="r" b="b"/>
              <a:pathLst>
                <a:path w="20584" h="16505" extrusionOk="0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/>
              <a:ahLst/>
              <a:cxnLst/>
              <a:rect l="l" t="t" r="r" b="b"/>
              <a:pathLst>
                <a:path w="31741" h="42914" extrusionOk="0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/>
              <a:ahLst/>
              <a:cxnLst/>
              <a:rect l="l" t="t" r="r" b="b"/>
              <a:pathLst>
                <a:path w="16350" h="17922" extrusionOk="0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/>
              <a:ahLst/>
              <a:cxnLst/>
              <a:rect l="l" t="t" r="r" b="b"/>
              <a:pathLst>
                <a:path w="6094" h="12696" extrusionOk="0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/>
              <a:ahLst/>
              <a:cxnLst/>
              <a:rect l="l" t="t" r="r" b="b"/>
              <a:pathLst>
                <a:path w="22473" h="1402" extrusionOk="0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/>
              <a:ahLst/>
              <a:cxnLst/>
              <a:rect l="l" t="t" r="r" b="b"/>
              <a:pathLst>
                <a:path w="321607" h="13839" extrusionOk="0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/>
              <a:ahLst/>
              <a:cxnLst/>
              <a:rect l="l" t="t" r="r" b="b"/>
              <a:pathLst>
                <a:path w="210892" h="13756" extrusionOk="0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/>
              <a:ahLst/>
              <a:cxnLst/>
              <a:rect l="l" t="t" r="r" b="b"/>
              <a:pathLst>
                <a:path w="4316" h="1015" extrusionOk="0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/>
              <a:ahLst/>
              <a:cxnLst/>
              <a:rect l="l" t="t" r="r" b="b"/>
              <a:pathLst>
                <a:path w="2539" h="78211" extrusionOk="0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/>
              <a:ahLst/>
              <a:cxnLst/>
              <a:rect l="l" t="t" r="r" b="b"/>
              <a:pathLst>
                <a:path w="431306" h="6602" extrusionOk="0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/>
              <a:ahLst/>
              <a:cxnLst/>
              <a:rect l="l" t="t" r="r" b="b"/>
              <a:pathLst>
                <a:path w="432830" h="4697" extrusionOk="0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/>
              <a:ahLst/>
              <a:cxnLst/>
              <a:rect l="l" t="t" r="r" b="b"/>
              <a:pathLst>
                <a:path w="50786" h="6786" extrusionOk="0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/>
              <a:ahLst/>
              <a:cxnLst/>
              <a:rect l="l" t="t" r="r" b="b"/>
              <a:pathLst>
                <a:path w="50786" h="4697" extrusionOk="0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/>
              <a:ahLst/>
              <a:cxnLst/>
              <a:rect l="l" t="t" r="r" b="b"/>
              <a:pathLst>
                <a:path w="15743" h="14601" extrusionOk="0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/>
              <a:ahLst/>
              <a:cxnLst/>
              <a:rect l="l" t="t" r="r" b="b"/>
              <a:pathLst>
                <a:path w="17140" h="761" extrusionOk="0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/>
              <a:ahLst/>
              <a:cxnLst/>
              <a:rect l="l" t="t" r="r" b="b"/>
              <a:pathLst>
                <a:path w="5967" h="2412" extrusionOk="0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/>
              <a:ahLst/>
              <a:cxnLst/>
              <a:rect l="l" t="t" r="r" b="b"/>
              <a:pathLst>
                <a:path w="2412" h="542405" extrusionOk="0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/>
              <a:ahLst/>
              <a:cxnLst/>
              <a:rect l="l" t="t" r="r" b="b"/>
              <a:pathLst>
                <a:path w="196925" h="2412" extrusionOk="0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/>
              <a:ahLst/>
              <a:cxnLst/>
              <a:rect l="l" t="t" r="r" b="b"/>
              <a:pathLst>
                <a:path w="762" h="12696" extrusionOk="0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/>
              <a:ahLst/>
              <a:cxnLst/>
              <a:rect l="l" t="t" r="r" b="b"/>
              <a:pathLst>
                <a:path w="56" h="888" extrusionOk="0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/>
              <a:ahLst/>
              <a:cxnLst/>
              <a:rect l="l" t="t" r="r" b="b"/>
              <a:pathLst>
                <a:path w="57" h="1396" extrusionOk="0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/>
              <a:ahLst/>
              <a:cxnLst/>
              <a:rect l="l" t="t" r="r" b="b"/>
              <a:pathLst>
                <a:path w="3174" h="761" extrusionOk="0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/>
              <a:ahLst/>
              <a:cxnLst/>
              <a:rect l="l" t="t" r="r" b="b"/>
              <a:pathLst>
                <a:path w="2412" h="141" extrusionOk="0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/>
              <a:ahLst/>
              <a:cxnLst/>
              <a:rect l="l" t="t" r="r" b="b"/>
              <a:pathLst>
                <a:path w="13970" h="106662" extrusionOk="0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/>
              <a:ahLst/>
              <a:cxnLst/>
              <a:rect l="l" t="t" r="r" b="b"/>
              <a:pathLst>
                <a:path w="10665" h="2412" extrusionOk="0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/>
              <a:ahLst/>
              <a:cxnLst/>
              <a:rect l="l" t="t" r="r" b="b"/>
              <a:pathLst>
                <a:path w="2412" h="540373" extrusionOk="0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/>
              <a:ahLst/>
              <a:cxnLst/>
              <a:rect l="l" t="t" r="r" b="b"/>
              <a:pathLst>
                <a:path w="56" h="1523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/>
              <a:ahLst/>
              <a:cxnLst/>
              <a:rect l="l" t="t" r="r" b="b"/>
              <a:pathLst>
                <a:path w="13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/>
              <a:ahLst/>
              <a:cxnLst/>
              <a:rect l="l" t="t" r="r" b="b"/>
              <a:pathLst>
                <a:path w="29259" h="13896" extrusionOk="0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/>
              <a:ahLst/>
              <a:cxnLst/>
              <a:rect l="l" t="t" r="r" b="b"/>
              <a:pathLst>
                <a:path w="10030" h="4443" extrusionOk="0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/>
              <a:ahLst/>
              <a:cxnLst/>
              <a:rect l="l" t="t" r="r" b="b"/>
              <a:pathLst>
                <a:path w="6460" h="2420" extrusionOk="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/>
              <a:ahLst/>
              <a:cxnLst/>
              <a:rect l="l" t="t" r="r" b="b"/>
              <a:pathLst>
                <a:path w="32911" h="17063" extrusionOk="0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/>
              <a:ahLst/>
              <a:cxnLst/>
              <a:rect l="l" t="t" r="r" b="b"/>
              <a:pathLst>
                <a:path w="431306" h="2412" extrusionOk="0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/>
              <a:ahLst/>
              <a:cxnLst/>
              <a:rect l="l" t="t" r="r" b="b"/>
              <a:pathLst>
                <a:path w="11350" h="2504" extrusionOk="0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/>
              <a:ahLst/>
              <a:cxnLst/>
              <a:rect l="l" t="t" r="r" b="b"/>
              <a:pathLst>
                <a:path w="44692" h="2412" extrusionOk="0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/>
              <a:ahLst/>
              <a:cxnLst/>
              <a:rect l="l" t="t" r="r" b="b"/>
              <a:pathLst>
                <a:path w="2666" h="85" extrusionOk="0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/>
              <a:ahLst/>
              <a:cxnLst/>
              <a:rect l="l" t="t" r="r" b="b"/>
              <a:pathLst>
                <a:path w="635" h="1015" extrusionOk="0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/>
              <a:ahLst/>
              <a:cxnLst/>
              <a:rect l="l" t="t" r="r" b="b"/>
              <a:pathLst>
                <a:path w="76" h="1523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/>
              <a:ahLst/>
              <a:cxnLst/>
              <a:rect l="l" t="t" r="r" b="b"/>
              <a:pathLst>
                <a:path w="29170" h="12438" extrusionOk="0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/>
              <a:ahLst/>
              <a:cxnLst/>
              <a:rect l="l" t="t" r="r" b="b"/>
              <a:pathLst>
                <a:path w="15109" h="15617" extrusionOk="0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/>
              <a:ahLst/>
              <a:cxnLst/>
              <a:rect l="l" t="t" r="r" b="b"/>
              <a:pathLst>
                <a:path w="3174" h="2158" extrusionOk="0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/>
              <a:ahLst/>
              <a:cxnLst/>
              <a:rect l="l" t="t" r="r" b="b"/>
              <a:pathLst>
                <a:path w="69450" h="57" extrusionOk="0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/>
              <a:ahLst/>
              <a:cxnLst/>
              <a:rect l="l" t="t" r="r" b="b"/>
              <a:pathLst>
                <a:path w="245173" h="2412" extrusionOk="0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/>
              <a:ahLst/>
              <a:cxnLst/>
              <a:rect l="l" t="t" r="r" b="b"/>
              <a:pathLst>
                <a:path w="1045" h="2920" extrusionOk="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/>
              <a:ahLst/>
              <a:cxnLst/>
              <a:rect l="l" t="t" r="r" b="b"/>
              <a:pathLst>
                <a:path w="50" h="1396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/>
              <a:ahLst/>
              <a:cxnLst/>
              <a:rect l="l" t="t" r="r" b="b"/>
              <a:pathLst>
                <a:path w="11680" h="15997" extrusionOk="0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/>
              <a:ahLst/>
              <a:cxnLst/>
              <a:rect l="l" t="t" r="r" b="b"/>
              <a:pathLst>
                <a:path w="3301" h="8252" extrusionOk="0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/>
              <a:ahLst/>
              <a:cxnLst/>
              <a:rect l="l" t="t" r="r" b="b"/>
              <a:pathLst>
                <a:path w="2539" h="1111854" extrusionOk="0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/>
              <a:ahLst/>
              <a:cxnLst/>
              <a:rect l="l" t="t" r="r" b="b"/>
              <a:pathLst>
                <a:path w="2412" h="96114" extrusionOk="0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/>
              <a:ahLst/>
              <a:cxnLst/>
              <a:rect l="l" t="t" r="r" b="b"/>
              <a:pathLst>
                <a:path w="2539" h="142" extrusionOk="0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/>
              <a:ahLst/>
              <a:cxnLst/>
              <a:rect l="l" t="t" r="r" b="b"/>
              <a:pathLst>
                <a:path w="47" h="1523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/>
              <a:ahLst/>
              <a:cxnLst/>
              <a:rect l="l" t="t" r="r" b="b"/>
              <a:pathLst>
                <a:path w="6729" h="12696" extrusionOk="0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/>
              <a:ahLst/>
              <a:cxnLst/>
              <a:rect l="l" t="t" r="r" b="b"/>
              <a:pathLst>
                <a:path w="77154" h="12544" extrusionOk="0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/>
              <a:ahLst/>
              <a:cxnLst/>
              <a:rect l="l" t="t" r="r" b="b"/>
              <a:pathLst>
                <a:path w="13077" h="465908" extrusionOk="0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/>
              <a:ahLst/>
              <a:cxnLst/>
              <a:rect l="l" t="t" r="r" b="b"/>
              <a:pathLst>
                <a:path w="432068" h="2666" extrusionOk="0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/>
              <a:ahLst/>
              <a:cxnLst/>
              <a:rect l="l" t="t" r="r" b="b"/>
              <a:pathLst>
                <a:path w="13331" h="465716" extrusionOk="0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/>
              <a:ahLst/>
              <a:cxnLst/>
              <a:rect l="l" t="t" r="r" b="b"/>
              <a:pathLst>
                <a:path w="6729" h="2088" extrusionOk="0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/>
              <a:ahLst/>
              <a:cxnLst/>
              <a:rect l="l" t="t" r="r" b="b"/>
              <a:pathLst>
                <a:path w="5840" h="1523" extrusionOk="0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/>
              <a:ahLst/>
              <a:cxnLst/>
              <a:rect l="l" t="t" r="r" b="b"/>
              <a:pathLst>
                <a:path w="12236" h="13249" extrusionOk="0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/>
              <a:ahLst/>
              <a:cxnLst/>
              <a:rect l="l" t="t" r="r" b="b"/>
              <a:pathLst>
                <a:path w="44" h="1269" extrusionOk="0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/>
              <a:ahLst/>
              <a:cxnLst/>
              <a:rect l="l" t="t" r="r" b="b"/>
              <a:pathLst>
                <a:path w="3935" h="47" extrusionOk="0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/>
              <a:ahLst/>
              <a:cxnLst/>
              <a:rect l="l" t="t" r="r" b="b"/>
              <a:pathLst>
                <a:path w="13712" h="400963" extrusionOk="0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/>
              <a:ahLst/>
              <a:cxnLst/>
              <a:rect l="l" t="t" r="r" b="b"/>
              <a:pathLst>
                <a:path w="346365" h="13585" extrusionOk="0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/>
              <a:ahLst/>
              <a:cxnLst/>
              <a:rect l="l" t="t" r="r" b="b"/>
              <a:pathLst>
                <a:path w="39613" h="13839" extrusionOk="0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/>
              <a:ahLst/>
              <a:cxnLst/>
              <a:rect l="l" t="t" r="r" b="b"/>
              <a:pathLst>
                <a:path w="12696" h="1777" extrusionOk="0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/>
              <a:ahLst/>
              <a:cxnLst/>
              <a:rect l="l" t="t" r="r" b="b"/>
              <a:pathLst>
                <a:path w="322853" h="13839" extrusionOk="0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/>
              <a:ahLst/>
              <a:cxnLst/>
              <a:rect l="l" t="t" r="r" b="b"/>
              <a:pathLst>
                <a:path w="82020" h="13839" extrusionOk="0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/>
              <a:ahLst/>
              <a:cxnLst/>
              <a:rect l="l" t="t" r="r" b="b"/>
              <a:pathLst>
                <a:path w="154899" h="13840" extrusionOk="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/>
              <a:ahLst/>
              <a:cxnLst/>
              <a:rect l="l" t="t" r="r" b="b"/>
              <a:pathLst>
                <a:path w="13840" h="189435" extrusionOk="0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/>
              <a:ahLst/>
              <a:cxnLst/>
              <a:rect l="l" t="t" r="r" b="b"/>
              <a:pathLst>
                <a:path w="13839" h="30345" extrusionOk="0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/>
              <a:ahLst/>
              <a:cxnLst/>
              <a:rect l="l" t="t" r="r" b="b"/>
              <a:pathLst>
                <a:path w="183439" h="13839" extrusionOk="0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/>
              <a:ahLst/>
              <a:cxnLst/>
              <a:rect l="l" t="t" r="r" b="b"/>
              <a:pathLst>
                <a:path w="24758" h="13839" extrusionOk="0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/>
              <a:ahLst/>
              <a:cxnLst/>
              <a:rect l="l" t="t" r="r" b="b"/>
              <a:pathLst>
                <a:path w="46231" h="30726" extrusionOk="0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/>
              <a:ahLst/>
              <a:cxnLst/>
              <a:rect l="l" t="t" r="r" b="b"/>
              <a:pathLst>
                <a:path w="13839" h="87607" extrusionOk="0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/>
              <a:ahLst/>
              <a:cxnLst/>
              <a:rect l="l" t="t" r="r" b="b"/>
              <a:pathLst>
                <a:path w="13839" h="54976" extrusionOk="0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/>
              <a:ahLst/>
              <a:cxnLst/>
              <a:rect l="l" t="t" r="r" b="b"/>
              <a:pathLst>
                <a:path w="13839" h="584939" extrusionOk="0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/>
              <a:ahLst/>
              <a:cxnLst/>
              <a:rect l="l" t="t" r="r" b="b"/>
              <a:pathLst>
                <a:path w="2793" h="142" extrusionOk="0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/>
              <a:ahLst/>
              <a:cxnLst/>
              <a:rect l="l" t="t" r="r" b="b"/>
              <a:pathLst>
                <a:path w="2793" h="142" extrusionOk="0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/>
              <a:ahLst/>
              <a:cxnLst/>
              <a:rect l="l" t="t" r="r" b="b"/>
              <a:pathLst>
                <a:path w="250759" h="13982" extrusionOk="0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/>
              <a:ahLst/>
              <a:cxnLst/>
              <a:rect l="l" t="t" r="r" b="b"/>
              <a:pathLst>
                <a:path w="162898" h="13712" extrusionOk="0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/>
              <a:ahLst/>
              <a:cxnLst/>
              <a:rect l="l" t="t" r="r" b="b"/>
              <a:pathLst>
                <a:path w="107289" h="13848" extrusionOk="0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/>
              <a:ahLst/>
              <a:cxnLst/>
              <a:rect l="l" t="t" r="r" b="b"/>
              <a:pathLst>
                <a:path w="133061" h="4316" extrusionOk="0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/>
              <a:ahLst/>
              <a:cxnLst/>
              <a:rect l="l" t="t" r="r" b="b"/>
              <a:pathLst>
                <a:path w="13077" h="10538" extrusionOk="0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/>
              <a:ahLst/>
              <a:cxnLst/>
              <a:rect l="l" t="t" r="r" b="b"/>
              <a:pathLst>
                <a:path w="145631" h="13712" extrusionOk="0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/>
              <a:ahLst/>
              <a:cxnLst/>
              <a:rect l="l" t="t" r="r" b="b"/>
              <a:pathLst>
                <a:path w="13887" h="7871" extrusionOk="0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/>
              <a:ahLst/>
              <a:cxnLst/>
              <a:rect l="l" t="t" r="r" b="b"/>
              <a:pathLst>
                <a:path w="13760" h="11046" extrusionOk="0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/>
              <a:ahLst/>
              <a:cxnLst/>
              <a:rect l="l" t="t" r="r" b="b"/>
              <a:pathLst>
                <a:path w="13759" h="568306" extrusionOk="0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/>
              <a:ahLst/>
              <a:cxnLst/>
              <a:rect l="l" t="t" r="r" b="b"/>
              <a:pathLst>
                <a:path w="174325" h="13839" extrusionOk="0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/>
              <a:ahLst/>
              <a:cxnLst/>
              <a:rect l="l" t="t" r="r" b="b"/>
              <a:pathLst>
                <a:path w="13426" h="13839" extrusionOk="0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/>
              <a:ahLst/>
              <a:cxnLst/>
              <a:rect l="l" t="t" r="r" b="b"/>
              <a:pathLst>
                <a:path w="10335" h="7962" extrusionOk="0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/>
              <a:ahLst/>
              <a:cxnLst/>
              <a:rect l="l" t="t" r="r" b="b"/>
              <a:pathLst>
                <a:path w="7929" h="103441" extrusionOk="0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/>
              <a:ahLst/>
              <a:cxnLst/>
              <a:rect l="l" t="t" r="r" b="b"/>
              <a:pathLst>
                <a:path w="13839" h="555536" extrusionOk="0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/>
              <a:ahLst/>
              <a:cxnLst/>
              <a:rect l="l" t="t" r="r" b="b"/>
              <a:pathLst>
                <a:path w="13887" h="14940" extrusionOk="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/>
              <a:ahLst/>
              <a:cxnLst/>
              <a:rect l="l" t="t" r="r" b="b"/>
              <a:pathLst>
                <a:path w="13884" h="6856" extrusionOk="0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/>
              <a:ahLst/>
              <a:cxnLst/>
              <a:rect l="l" t="t" r="r" b="b"/>
              <a:pathLst>
                <a:path w="13236" h="777676" extrusionOk="0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/>
              <a:ahLst/>
              <a:cxnLst/>
              <a:rect l="l" t="t" r="r" b="b"/>
              <a:pathLst>
                <a:path w="13839" h="242888" extrusionOk="0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/>
              <a:ahLst/>
              <a:cxnLst/>
              <a:rect l="l" t="t" r="r" b="b"/>
              <a:pathLst>
                <a:path w="12876" h="315006" extrusionOk="0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/>
              <a:ahLst/>
              <a:cxnLst/>
              <a:rect l="l" t="t" r="r" b="b"/>
              <a:pathLst>
                <a:path w="8506" h="4452" extrusionOk="0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/>
              <a:ahLst/>
              <a:cxnLst/>
              <a:rect l="l" t="t" r="r" b="b"/>
              <a:pathLst>
                <a:path w="45" h="1523" extrusionOk="0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/>
              <a:ahLst/>
              <a:cxnLst/>
              <a:rect l="l" t="t" r="r" b="b"/>
              <a:pathLst>
                <a:path w="104" h="2158" extrusionOk="0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/>
              <a:ahLst/>
              <a:cxnLst/>
              <a:rect l="l" t="t" r="r" b="b"/>
              <a:pathLst>
                <a:path w="57" h="2158" extrusionOk="0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/>
              <a:ahLst/>
              <a:cxnLst/>
              <a:rect l="l" t="t" r="r" b="b"/>
              <a:pathLst>
                <a:path w="13839" h="404518" extrusionOk="0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/>
              <a:ahLst/>
              <a:cxnLst/>
              <a:rect l="l" t="t" r="r" b="b"/>
              <a:pathLst>
                <a:path w="6856" h="13839" extrusionOk="0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/>
              <a:ahLst/>
              <a:cxnLst/>
              <a:rect l="l" t="t" r="r" b="b"/>
              <a:pathLst>
                <a:path w="1269" h="3555" extrusionOk="0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/>
              <a:ahLst/>
              <a:cxnLst/>
              <a:rect l="l" t="t" r="r" b="b"/>
              <a:pathLst>
                <a:path w="1142" h="3555" extrusionOk="0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/>
              <a:ahLst/>
              <a:cxnLst/>
              <a:rect l="l" t="t" r="r" b="b"/>
              <a:pathLst>
                <a:path w="13585" h="4317" extrusionOk="0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/>
              <a:ahLst/>
              <a:cxnLst/>
              <a:rect l="l" t="t" r="r" b="b"/>
              <a:pathLst>
                <a:path w="71355" h="4317" extrusionOk="0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/>
              <a:ahLst/>
              <a:cxnLst/>
              <a:rect l="l" t="t" r="r" b="b"/>
              <a:pathLst>
                <a:path w="14093" h="13712" extrusionOk="0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/>
              <a:ahLst/>
              <a:cxnLst/>
              <a:rect l="l" t="t" r="r" b="b"/>
              <a:pathLst>
                <a:path w="48374" h="12824" extrusionOk="0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/>
              <a:ahLst/>
              <a:cxnLst/>
              <a:rect l="l" t="t" r="r" b="b"/>
              <a:pathLst>
                <a:path w="13839" h="7618" extrusionOk="0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/>
              <a:ahLst/>
              <a:cxnLst/>
              <a:rect l="l" t="t" r="r" b="b"/>
              <a:pathLst>
                <a:path w="13839" h="204544" extrusionOk="0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/>
              <a:ahLst/>
              <a:cxnLst/>
              <a:rect l="l" t="t" r="r" b="b"/>
              <a:pathLst>
                <a:path w="13585" h="14817" extrusionOk="0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/>
              <a:ahLst/>
              <a:cxnLst/>
              <a:rect l="l" t="t" r="r" b="b"/>
              <a:pathLst>
                <a:path w="319674" h="13839" extrusionOk="0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/>
              <a:ahLst/>
              <a:cxnLst/>
              <a:rect l="l" t="t" r="r" b="b"/>
              <a:pathLst>
                <a:path w="10665" h="13839" extrusionOk="0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/>
              <a:ahLst/>
              <a:cxnLst/>
              <a:rect l="l" t="t" r="r" b="b"/>
              <a:pathLst>
                <a:path w="201242" h="13839" extrusionOk="0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/>
              <a:ahLst/>
              <a:cxnLst/>
              <a:rect l="l" t="t" r="r" b="b"/>
              <a:pathLst>
                <a:path w="98526" h="13839" extrusionOk="0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/>
              <a:ahLst/>
              <a:cxnLst/>
              <a:rect l="l" t="t" r="r" b="b"/>
              <a:pathLst>
                <a:path w="57" h="1904" extrusionOk="0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/>
              <a:ahLst/>
              <a:cxnLst/>
              <a:rect l="l" t="t" r="r" b="b"/>
              <a:pathLst>
                <a:path w="57" h="2158" extrusionOk="0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/>
              <a:ahLst/>
              <a:cxnLst/>
              <a:rect l="l" t="t" r="r" b="b"/>
              <a:pathLst>
                <a:path w="13712" h="402867" extrusionOk="0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/>
              <a:ahLst/>
              <a:cxnLst/>
              <a:rect l="l" t="t" r="r" b="b"/>
              <a:pathLst>
                <a:path w="13839" h="80624" extrusionOk="0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/>
              <a:ahLst/>
              <a:cxnLst/>
              <a:rect l="l" t="t" r="r" b="b"/>
              <a:pathLst>
                <a:path w="8125" h="13839" extrusionOk="0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/>
              <a:ahLst/>
              <a:cxnLst/>
              <a:rect l="l" t="t" r="r" b="b"/>
              <a:pathLst>
                <a:path w="18537" h="13839" extrusionOk="0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/>
              <a:ahLst/>
              <a:cxnLst/>
              <a:rect l="l" t="t" r="r" b="b"/>
              <a:pathLst>
                <a:path w="13898" h="77831" extrusionOk="0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/>
              <a:ahLst/>
              <a:cxnLst/>
              <a:rect l="l" t="t" r="r" b="b"/>
              <a:pathLst>
                <a:path w="13839" h="402867" extrusionOk="0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/>
              <a:ahLst/>
              <a:cxnLst/>
              <a:rect l="l" t="t" r="r" b="b"/>
              <a:pathLst>
                <a:path w="13839" h="7871" extrusionOk="0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/>
              <a:ahLst/>
              <a:cxnLst/>
              <a:rect l="l" t="t" r="r" b="b"/>
              <a:pathLst>
                <a:path w="256346" h="14474" extrusionOk="0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/>
              <a:ahLst/>
              <a:cxnLst/>
              <a:rect l="l" t="t" r="r" b="b"/>
              <a:pathLst>
                <a:path w="7110" h="1142" extrusionOk="0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/>
              <a:ahLst/>
              <a:cxnLst/>
              <a:rect l="l" t="t" r="r" b="b"/>
              <a:pathLst>
                <a:path w="7110" h="1777" extrusionOk="0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/>
              <a:ahLst/>
              <a:cxnLst/>
              <a:rect l="l" t="t" r="r" b="b"/>
              <a:pathLst>
                <a:path w="12696" h="4697" extrusionOk="0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/>
              <a:ahLst/>
              <a:cxnLst/>
              <a:rect l="l" t="t" r="r" b="b"/>
              <a:pathLst>
                <a:path w="13839" h="402486" extrusionOk="0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/>
              <a:ahLst/>
              <a:cxnLst/>
              <a:rect l="l" t="t" r="r" b="b"/>
              <a:pathLst>
                <a:path w="13896" h="7871" extrusionOk="0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/>
              <a:ahLst/>
              <a:cxnLst/>
              <a:rect l="l" t="t" r="r" b="b"/>
              <a:pathLst>
                <a:path w="13953" h="89546" extrusionOk="0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/>
              <a:ahLst/>
              <a:cxnLst/>
              <a:rect l="l" t="t" r="r" b="b"/>
              <a:pathLst>
                <a:path w="13839" h="8125" extrusionOk="0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/>
              <a:ahLst/>
              <a:cxnLst/>
              <a:rect l="l" t="t" r="r" b="b"/>
              <a:pathLst>
                <a:path w="13712" h="402867" extrusionOk="0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/>
              <a:ahLst/>
              <a:cxnLst/>
              <a:rect l="l" t="t" r="r" b="b"/>
              <a:pathLst>
                <a:path w="13839" h="27425" extrusionOk="0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/>
              <a:ahLst/>
              <a:cxnLst/>
              <a:rect l="l" t="t" r="r" b="b"/>
              <a:pathLst>
                <a:path w="3174" h="5586" extrusionOk="0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/>
              <a:ahLst/>
              <a:cxnLst/>
              <a:rect l="l" t="t" r="r" b="b"/>
              <a:pathLst>
                <a:path w="3301" h="5586" extrusionOk="0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/>
              <a:ahLst/>
              <a:cxnLst/>
              <a:rect l="l" t="t" r="r" b="b"/>
              <a:pathLst>
                <a:path w="13839" h="30218" extrusionOk="0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/>
              <a:ahLst/>
              <a:cxnLst/>
              <a:rect l="l" t="t" r="r" b="b"/>
              <a:pathLst>
                <a:path w="13839" h="44946" extrusionOk="0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/>
              <a:ahLst/>
              <a:cxnLst/>
              <a:rect l="l" t="t" r="r" b="b"/>
              <a:pathLst>
                <a:path w="143218" h="13839" extrusionOk="0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/>
              <a:ahLst/>
              <a:cxnLst/>
              <a:rect l="l" t="t" r="r" b="b"/>
              <a:pathLst>
                <a:path w="13839" h="7618" extrusionOk="0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/>
              <a:ahLst/>
              <a:cxnLst/>
              <a:rect l="l" t="t" r="r" b="b"/>
              <a:pathLst>
                <a:path w="13712" h="8125" extrusionOk="0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/>
              <a:ahLst/>
              <a:cxnLst/>
              <a:rect l="l" t="t" r="r" b="b"/>
              <a:pathLst>
                <a:path w="13839" h="72879" extrusionOk="0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/>
              <a:ahLst/>
              <a:cxnLst/>
              <a:rect l="l" t="t" r="r" b="b"/>
              <a:pathLst>
                <a:path w="13839" h="315514" extrusionOk="0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/>
              <a:ahLst/>
              <a:cxnLst/>
              <a:rect l="l" t="t" r="r" b="b"/>
              <a:pathLst>
                <a:path w="11300" h="8633" extrusionOk="0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/>
              <a:ahLst/>
              <a:cxnLst/>
              <a:rect l="l" t="t" r="r" b="b"/>
              <a:pathLst>
                <a:path w="13083" h="562310" extrusionOk="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/>
              <a:ahLst/>
              <a:cxnLst/>
              <a:rect l="l" t="t" r="r" b="b"/>
              <a:pathLst>
                <a:path w="13458" h="13839" extrusionOk="0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/>
              <a:ahLst/>
              <a:cxnLst/>
              <a:rect l="l" t="t" r="r" b="b"/>
              <a:pathLst>
                <a:path w="26409" h="13839" extrusionOk="0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/>
              <a:ahLst/>
              <a:cxnLst/>
              <a:rect l="l" t="t" r="r" b="b"/>
              <a:pathLst>
                <a:path w="65641" h="14474" extrusionOk="0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/>
              <a:ahLst/>
              <a:cxnLst/>
              <a:rect l="l" t="t" r="r" b="b"/>
              <a:pathLst>
                <a:path w="14601" h="13839" extrusionOk="0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/>
              <a:ahLst/>
              <a:cxnLst/>
              <a:rect l="l" t="t" r="r" b="b"/>
              <a:pathLst>
                <a:path w="165691" h="13869" extrusionOk="0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/>
              <a:ahLst/>
              <a:cxnLst/>
              <a:rect l="l" t="t" r="r" b="b"/>
              <a:pathLst>
                <a:path w="13839" h="7871" extrusionOk="0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/>
              <a:ahLst/>
              <a:cxnLst/>
              <a:rect l="l" t="t" r="r" b="b"/>
              <a:pathLst>
                <a:path w="13839" h="90908" extrusionOk="0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/>
              <a:ahLst/>
              <a:cxnLst/>
              <a:rect l="l" t="t" r="r" b="b"/>
              <a:pathLst>
                <a:path w="13712" h="7618" extrusionOk="0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/>
              <a:ahLst/>
              <a:cxnLst/>
              <a:rect l="l" t="t" r="r" b="b"/>
              <a:pathLst>
                <a:path w="45092" h="14476" extrusionOk="0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/>
              <a:ahLst/>
              <a:cxnLst/>
              <a:rect l="l" t="t" r="r" b="b"/>
              <a:pathLst>
                <a:path w="13712" h="7871" extrusionOk="0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/>
              <a:ahLst/>
              <a:cxnLst/>
              <a:rect l="l" t="t" r="r" b="b"/>
              <a:pathLst>
                <a:path w="13712" h="621886" extrusionOk="0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/>
              <a:ahLst/>
              <a:cxnLst/>
              <a:rect l="l" t="t" r="r" b="b"/>
              <a:pathLst>
                <a:path w="10187" h="14475" extrusionOk="0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/>
              <a:ahLst/>
              <a:cxnLst/>
              <a:rect l="l" t="t" r="r" b="b"/>
              <a:pathLst>
                <a:path w="21532" h="13887" extrusionOk="0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/>
              <a:ahLst/>
              <a:cxnLst/>
              <a:rect l="l" t="t" r="r" b="b"/>
              <a:pathLst>
                <a:path w="98526" h="13839" extrusionOk="0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/>
              <a:ahLst/>
              <a:cxnLst/>
              <a:rect l="l" t="t" r="r" b="b"/>
              <a:pathLst>
                <a:path w="2412" h="403891" extrusionOk="0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/>
              <a:ahLst/>
              <a:cxnLst/>
              <a:rect l="l" t="t" r="r" b="b"/>
              <a:pathLst>
                <a:path w="13839" h="662262" extrusionOk="0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/>
              <a:ahLst/>
              <a:cxnLst/>
              <a:rect l="l" t="t" r="r" b="b"/>
              <a:pathLst>
                <a:path w="12998" h="102569" extrusionOk="0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/>
              <a:ahLst/>
              <a:cxnLst/>
              <a:rect l="l" t="t" r="r" b="b"/>
              <a:pathLst>
                <a:path w="809032" h="420897" extrusionOk="0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/>
              <a:ahLst/>
              <a:cxnLst/>
              <a:rect l="l" t="t" r="r" b="b"/>
              <a:pathLst>
                <a:path w="69324" h="966222" extrusionOk="0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/>
              <a:ahLst/>
              <a:cxnLst/>
              <a:rect l="l" t="t" r="r" b="b"/>
              <a:pathLst>
                <a:path w="297991" h="966730" extrusionOk="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/>
              <a:ahLst/>
              <a:cxnLst/>
              <a:rect l="l" t="t" r="r" b="b"/>
              <a:pathLst>
                <a:path w="21838" h="434736" extrusionOk="0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/>
              <a:ahLst/>
              <a:cxnLst/>
              <a:rect l="l" t="t" r="r" b="b"/>
              <a:pathLst>
                <a:path w="370996" h="68181" extrusionOk="0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/>
              <a:ahLst/>
              <a:cxnLst/>
              <a:rect l="l" t="t" r="r" b="b"/>
              <a:pathLst>
                <a:path w="28059" h="190959" extrusionOk="0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/>
              <a:ahLst/>
              <a:cxnLst/>
              <a:rect l="l" t="t" r="r" b="b"/>
              <a:pathLst>
                <a:path w="244030" h="953272" extrusionOk="0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/>
              <a:ahLst/>
              <a:cxnLst/>
              <a:rect l="l" t="t" r="r" b="b"/>
              <a:pathLst>
                <a:path w="137632" h="700987" extrusionOk="0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/>
              <a:ahLst/>
              <a:cxnLst/>
              <a:rect l="l" t="t" r="r" b="b"/>
              <a:pathLst>
                <a:path w="16505" h="990346" extrusionOk="0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/>
              <a:ahLst/>
              <a:cxnLst/>
              <a:rect l="l" t="t" r="r" b="b"/>
              <a:pathLst>
                <a:path w="356903" h="992632" extrusionOk="0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/>
              <a:ahLst/>
              <a:cxnLst/>
              <a:rect l="l" t="t" r="r" b="b"/>
              <a:pathLst>
                <a:path w="13966" h="817543" extrusionOk="0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/>
              <a:ahLst/>
              <a:cxnLst/>
              <a:rect l="l" t="t" r="r" b="b"/>
              <a:pathLst>
                <a:path w="11173" h="819321" extrusionOk="0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/>
              <a:ahLst/>
              <a:cxnLst/>
              <a:rect l="l" t="t" r="r" b="b"/>
              <a:pathLst>
                <a:path w="343572" h="426229" extrusionOk="0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/>
              <a:ahLst/>
              <a:cxnLst/>
              <a:rect l="l" t="t" r="r" b="b"/>
              <a:pathLst>
                <a:path w="353476" h="159344" extrusionOk="0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/>
              <a:ahLst/>
              <a:cxnLst/>
              <a:rect l="l" t="t" r="r" b="b"/>
              <a:pathLst>
                <a:path w="36312" h="336463" extrusionOk="0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/>
              <a:ahLst/>
              <a:cxnLst/>
              <a:rect l="l" t="t" r="r" b="b"/>
              <a:pathLst>
                <a:path w="9142" h="2285" extrusionOk="0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/>
              <a:ahLst/>
              <a:cxnLst/>
              <a:rect l="l" t="t" r="r" b="b"/>
              <a:pathLst>
                <a:path w="888" h="273742" extrusionOk="0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/>
              <a:ahLst/>
              <a:cxnLst/>
              <a:rect l="l" t="t" r="r" b="b"/>
              <a:pathLst>
                <a:path w="317671" h="586081" extrusionOk="0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/>
              <a:ahLst/>
              <a:cxnLst/>
              <a:rect l="l" t="t" r="r" b="b"/>
              <a:pathLst>
                <a:path w="172547" h="127983" extrusionOk="0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/>
              <a:ahLst/>
              <a:cxnLst/>
              <a:rect l="l" t="t" r="r" b="b"/>
              <a:pathLst>
                <a:path w="149947" h="467113" extrusionOk="0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/>
              <a:ahLst/>
              <a:cxnLst/>
              <a:rect l="l" t="t" r="r" b="b"/>
              <a:pathLst>
                <a:path w="143219" h="20187" extrusionOk="0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/>
              <a:ahLst/>
              <a:cxnLst/>
              <a:rect l="l" t="t" r="r" b="b"/>
              <a:pathLst>
                <a:path w="27678" h="20187" extrusionOk="0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/>
              <a:ahLst/>
              <a:cxnLst/>
              <a:rect l="l" t="t" r="r" b="b"/>
              <a:pathLst>
                <a:path w="13839" h="11934" extrusionOk="0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/>
              <a:ahLst/>
              <a:cxnLst/>
              <a:rect l="l" t="t" r="r" b="b"/>
              <a:pathLst>
                <a:path w="31487" h="352715" extrusionOk="0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/>
              <a:ahLst/>
              <a:cxnLst/>
              <a:rect l="l" t="t" r="r" b="b"/>
              <a:pathLst>
                <a:path w="331383" h="352715" extrusionOk="0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/>
              <a:ahLst/>
              <a:cxnLst/>
              <a:rect l="l" t="t" r="r" b="b"/>
              <a:pathLst>
                <a:path w="118206" h="424452" extrusionOk="0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/>
              <a:ahLst/>
              <a:cxnLst/>
              <a:rect l="l" t="t" r="r" b="b"/>
              <a:pathLst>
                <a:path w="313608" h="642582" extrusionOk="0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/>
              <a:ahLst/>
              <a:cxnLst/>
              <a:rect l="l" t="t" r="r" b="b"/>
              <a:pathLst>
                <a:path w="439559" h="357413" extrusionOk="0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/>
              <a:ahLst/>
              <a:cxnLst/>
              <a:rect l="l" t="t" r="r" b="b"/>
              <a:pathLst>
                <a:path w="95098" h="299262" extrusionOk="0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/>
              <a:ahLst/>
              <a:cxnLst/>
              <a:rect l="l" t="t" r="r" b="b"/>
              <a:pathLst>
                <a:path w="1523" h="424706" extrusionOk="0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/>
              <a:ahLst/>
              <a:cxnLst/>
              <a:rect l="l" t="t" r="r" b="b"/>
              <a:pathLst>
                <a:path w="240602" h="420389" extrusionOk="0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/>
              <a:ahLst/>
              <a:cxnLst/>
              <a:rect l="l" t="t" r="r" b="b"/>
              <a:pathLst>
                <a:path w="30725" h="292025" extrusionOk="0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/>
              <a:ahLst/>
              <a:cxnLst/>
              <a:rect l="l" t="t" r="r" b="b"/>
              <a:pathLst>
                <a:path w="1396" h="586843" extrusionOk="0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/>
              <a:ahLst/>
              <a:cxnLst/>
              <a:rect l="l" t="t" r="r" b="b"/>
              <a:pathLst>
                <a:path w="186133" h="619093" extrusionOk="0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/>
              <a:ahLst/>
              <a:cxnLst/>
              <a:rect l="l" t="t" r="r" b="b"/>
              <a:pathLst>
                <a:path w="115793" h="18029" extrusionOk="0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/>
              <a:ahLst/>
              <a:cxnLst/>
              <a:rect l="l" t="t" r="r" b="b"/>
              <a:pathLst>
                <a:path w="124808" h="42280" extrusionOk="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/>
              <a:ahLst/>
              <a:cxnLst/>
              <a:rect l="l" t="t" r="r" b="b"/>
              <a:pathLst>
                <a:path w="4317" h="269298" extrusionOk="0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/>
              <a:ahLst/>
              <a:cxnLst/>
              <a:rect l="l" t="t" r="r" b="b"/>
              <a:pathLst>
                <a:path w="127" h="269171" extrusionOk="0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/>
              <a:ahLst/>
              <a:cxnLst/>
              <a:rect l="l" t="t" r="r" b="b"/>
              <a:pathLst>
                <a:path w="403754" h="300659" extrusionOk="0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/>
              <a:ahLst/>
              <a:cxnLst/>
              <a:rect l="l" t="t" r="r" b="b"/>
              <a:pathLst>
                <a:path w="305355" h="439688" extrusionOk="0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/>
              <a:ahLst/>
              <a:cxnLst/>
              <a:rect l="l" t="t" r="r" b="b"/>
              <a:pathLst>
                <a:path w="19679" h="304595" extrusionOk="0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/>
              <a:ahLst/>
              <a:cxnLst/>
              <a:rect l="l" t="t" r="r" b="b"/>
              <a:pathLst>
                <a:path w="186133" h="299643" extrusionOk="0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/>
              <a:ahLst/>
              <a:cxnLst/>
              <a:rect l="l" t="t" r="r" b="b"/>
              <a:pathLst>
                <a:path w="185498" h="9649" extrusionOk="0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/>
              <a:ahLst/>
              <a:cxnLst/>
              <a:rect l="l" t="t" r="r" b="b"/>
              <a:pathLst>
                <a:path w="4570" h="93701" extrusionOk="0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/>
              <a:ahLst/>
              <a:cxnLst/>
              <a:rect l="l" t="t" r="r" b="b"/>
              <a:pathLst>
                <a:path w="695271" h="306372" extrusionOk="0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/>
              <a:ahLst/>
              <a:cxnLst/>
              <a:rect l="l" t="t" r="r" b="b"/>
              <a:pathLst>
                <a:path w="245173" h="189562" extrusionOk="0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/>
              <a:ahLst/>
              <a:cxnLst/>
              <a:rect l="l" t="t" r="r" b="b"/>
              <a:pathLst>
                <a:path w="4190" h="98653" extrusionOk="0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/>
              <a:ahLst/>
              <a:cxnLst/>
              <a:rect l="l" t="t" r="r" b="b"/>
              <a:pathLst>
                <a:path w="255076" h="1111854" extrusionOk="0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/>
              <a:ahLst/>
              <a:cxnLst/>
              <a:rect l="l" t="t" r="r" b="b"/>
              <a:pathLst>
                <a:path w="1037701" h="430039" extrusionOk="0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/>
              <a:ahLst/>
              <a:cxnLst/>
              <a:rect l="l" t="t" r="r" b="b"/>
              <a:pathLst>
                <a:path w="2412" h="424706" extrusionOk="0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/>
              <a:ahLst/>
              <a:cxnLst/>
              <a:rect l="l" t="t" r="r" b="b"/>
              <a:pathLst>
                <a:path w="2412" h="422039" extrusionOk="0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/>
              <a:ahLst/>
              <a:cxnLst/>
              <a:rect l="l" t="t" r="r" b="b"/>
              <a:pathLst>
                <a:path w="99542" h="2412" extrusionOk="0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/>
              <a:ahLst/>
              <a:cxnLst/>
              <a:rect l="l" t="t" r="r" b="b"/>
              <a:pathLst>
                <a:path w="95098" h="12696" extrusionOk="0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/>
              <a:ahLst/>
              <a:cxnLst/>
              <a:rect l="l" t="t" r="r" b="b"/>
              <a:pathLst>
                <a:path w="310814" h="13712" extrusionOk="0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/>
              <a:ahLst/>
              <a:cxnLst/>
              <a:rect l="l" t="t" r="r" b="b"/>
              <a:pathLst>
                <a:path w="2412" h="970920" extrusionOk="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/>
              <a:ahLst/>
              <a:cxnLst/>
              <a:rect l="l" t="t" r="r" b="b"/>
              <a:pathLst>
                <a:path w="376964" h="1142" extrusionOk="0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/>
              <a:ahLst/>
              <a:cxnLst/>
              <a:rect l="l" t="t" r="r" b="b"/>
              <a:pathLst>
                <a:path w="138901" h="2031" extrusionOk="0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/>
              <a:ahLst/>
              <a:cxnLst/>
              <a:rect l="l" t="t" r="r" b="b"/>
              <a:pathLst>
                <a:path w="96241" h="2539" extrusionOk="0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/>
              <a:ahLst/>
              <a:cxnLst/>
              <a:rect l="l" t="t" r="r" b="b"/>
              <a:pathLst>
                <a:path w="80370" h="31233" extrusionOk="0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/>
              <a:ahLst/>
              <a:cxnLst/>
              <a:rect l="l" t="t" r="r" b="b"/>
              <a:pathLst>
                <a:path w="312973" h="13585" extrusionOk="0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/>
              <a:ahLst/>
              <a:cxnLst/>
              <a:rect l="l" t="t" r="r" b="b"/>
              <a:pathLst>
                <a:path w="40883" h="5586" extrusionOk="0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/>
              <a:ahLst/>
              <a:cxnLst/>
              <a:rect l="l" t="t" r="r" b="b"/>
              <a:pathLst>
                <a:path w="32884" h="5459" extrusionOk="0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/>
              <a:ahLst/>
              <a:cxnLst/>
              <a:rect l="l" t="t" r="r" b="b"/>
              <a:pathLst>
                <a:path w="376203" h="6221" extrusionOk="0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/>
              <a:ahLst/>
              <a:cxnLst/>
              <a:rect l="l" t="t" r="r" b="b"/>
              <a:pathLst>
                <a:path w="21838" h="5459" extrusionOk="0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/>
              <a:ahLst/>
              <a:cxnLst/>
              <a:rect l="l" t="t" r="r" b="b"/>
              <a:pathLst>
                <a:path w="344714" h="4951" extrusionOk="0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/>
              <a:ahLst/>
              <a:cxnLst/>
              <a:rect l="l" t="t" r="r" b="b"/>
              <a:pathLst>
                <a:path w="23235" h="1269" extrusionOk="0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/>
              <a:ahLst/>
              <a:cxnLst/>
              <a:rect l="l" t="t" r="r" b="b"/>
              <a:pathLst>
                <a:path w="372267" h="2539" extrusionOk="0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/>
              <a:ahLst/>
              <a:cxnLst/>
              <a:rect l="l" t="t" r="r" b="b"/>
              <a:pathLst>
                <a:path w="2539" h="357032" extrusionOk="0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/>
              <a:ahLst/>
              <a:cxnLst/>
              <a:rect l="l" t="t" r="r" b="b"/>
              <a:pathLst>
                <a:path w="2412" h="75926" extrusionOk="0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/>
              <a:ahLst/>
              <a:cxnLst/>
              <a:rect l="l" t="t" r="r" b="b"/>
              <a:pathLst>
                <a:path w="39106" h="13680" extrusionOk="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/>
              <a:ahLst/>
              <a:cxnLst/>
              <a:rect l="l" t="t" r="r" b="b"/>
              <a:pathLst>
                <a:path w="13839" h="173564" extrusionOk="0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/>
              <a:ahLst/>
              <a:cxnLst/>
              <a:rect l="l" t="t" r="r" b="b"/>
              <a:pathLst>
                <a:path w="137886" h="2412" extrusionOk="0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/>
              <a:ahLst/>
              <a:cxnLst/>
              <a:rect l="l" t="t" r="r" b="b"/>
              <a:pathLst>
                <a:path w="17901" h="2539" extrusionOk="0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/>
              <a:ahLst/>
              <a:cxnLst/>
              <a:rect l="l" t="t" r="r" b="b"/>
              <a:pathLst>
                <a:path w="358427" h="2539" extrusionOk="0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/>
              <a:ahLst/>
              <a:cxnLst/>
              <a:rect l="l" t="t" r="r" b="b"/>
              <a:pathLst>
                <a:path w="1270" h="1269" extrusionOk="0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/>
              <a:ahLst/>
              <a:cxnLst/>
              <a:rect l="l" t="t" r="r" b="b"/>
              <a:pathLst>
                <a:path w="260028" h="13766" extrusionOk="0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/>
              <a:ahLst/>
              <a:cxnLst/>
              <a:rect l="l" t="t" r="r" b="b"/>
              <a:pathLst>
                <a:path w="20442" h="31670" extrusionOk="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/>
              <a:ahLst/>
              <a:cxnLst/>
              <a:rect l="l" t="t" r="r" b="b"/>
              <a:pathLst>
                <a:path w="2434" h="961279" extrusionOk="0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/>
              <a:ahLst/>
              <a:cxnLst/>
              <a:rect l="l" t="t" r="r" b="b"/>
              <a:pathLst>
                <a:path w="13838" h="940580" extrusionOk="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/>
              <a:ahLst/>
              <a:cxnLst/>
              <a:rect l="l" t="t" r="r" b="b"/>
              <a:pathLst>
                <a:path w="365029" h="13749" extrusionOk="0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/>
              <a:ahLst/>
              <a:cxnLst/>
              <a:rect l="l" t="t" r="r" b="b"/>
              <a:pathLst>
                <a:path w="35305" h="25811" extrusionOk="0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/>
              <a:ahLst/>
              <a:cxnLst/>
              <a:rect l="l" t="t" r="r" b="b"/>
              <a:pathLst>
                <a:path w="2539" h="1003424" extrusionOk="0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/>
              <a:ahLst/>
              <a:cxnLst/>
              <a:rect l="l" t="t" r="r" b="b"/>
              <a:pathLst>
                <a:path w="144615" h="13839" extrusionOk="0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/>
              <a:ahLst/>
              <a:cxnLst/>
              <a:rect l="l" t="t" r="r" b="b"/>
              <a:pathLst>
                <a:path w="25012" h="22092" extrusionOk="0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/>
              <a:ahLst/>
              <a:cxnLst/>
              <a:rect l="l" t="t" r="r" b="b"/>
              <a:pathLst>
                <a:path w="634" h="380" extrusionOk="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/>
              <a:ahLst/>
              <a:cxnLst/>
              <a:rect l="l" t="t" r="r" b="b"/>
              <a:pathLst>
                <a:path w="19299" h="13839" extrusionOk="0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/>
              <a:ahLst/>
              <a:cxnLst/>
              <a:rect l="l" t="t" r="r" b="b"/>
              <a:pathLst>
                <a:path w="13895" h="819534" extrusionOk="0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/>
              <a:ahLst/>
              <a:cxnLst/>
              <a:rect l="l" t="t" r="r" b="b"/>
              <a:pathLst>
                <a:path w="2433" h="827835" extrusionOk="0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/>
              <a:ahLst/>
              <a:cxnLst/>
              <a:rect l="l" t="t" r="r" b="b"/>
              <a:pathLst>
                <a:path w="13838" h="166200" extrusionOk="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/>
              <a:ahLst/>
              <a:cxnLst/>
              <a:rect l="l" t="t" r="r" b="b"/>
              <a:pathLst>
                <a:path w="25393" h="5459" extrusionOk="0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/>
              <a:ahLst/>
              <a:cxnLst/>
              <a:rect l="l" t="t" r="r" b="b"/>
              <a:pathLst>
                <a:path w="33392" h="6729" extrusionOk="0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/>
              <a:ahLst/>
              <a:cxnLst/>
              <a:rect l="l" t="t" r="r" b="b"/>
              <a:pathLst>
                <a:path w="18918" h="2412" extrusionOk="0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/>
              <a:ahLst/>
              <a:cxnLst/>
              <a:rect l="l" t="t" r="r" b="b"/>
              <a:pathLst>
                <a:path w="64372" h="11766" extrusionOk="0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/>
              <a:ahLst/>
              <a:cxnLst/>
              <a:rect l="l" t="t" r="r" b="b"/>
              <a:pathLst>
                <a:path w="2412" h="273614" extrusionOk="0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/>
              <a:ahLst/>
              <a:cxnLst/>
              <a:rect l="l" t="t" r="r" b="b"/>
              <a:pathLst>
                <a:path w="17141" h="21933" extrusionOk="0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/>
              <a:ahLst/>
              <a:cxnLst/>
              <a:rect l="l" t="t" r="r" b="b"/>
              <a:pathLst>
                <a:path w="2412" h="13077" extrusionOk="0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/>
              <a:ahLst/>
              <a:cxnLst/>
              <a:rect l="l" t="t" r="r" b="b"/>
              <a:pathLst>
                <a:path w="185498" h="13933" extrusionOk="0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/>
              <a:ahLst/>
              <a:cxnLst/>
              <a:rect l="l" t="t" r="r" b="b"/>
              <a:pathLst>
                <a:path w="14505" h="14695" extrusionOk="0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/>
              <a:ahLst/>
              <a:cxnLst/>
              <a:rect l="l" t="t" r="r" b="b"/>
              <a:pathLst>
                <a:path w="151217" h="13839" extrusionOk="0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/>
              <a:ahLst/>
              <a:cxnLst/>
              <a:rect l="l" t="t" r="r" b="b"/>
              <a:pathLst>
                <a:path w="6767" h="167216" extrusionOk="0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/>
              <a:ahLst/>
              <a:cxnLst/>
              <a:rect l="l" t="t" r="r" b="b"/>
              <a:pathLst>
                <a:path w="4063" h="140933" extrusionOk="0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/>
              <a:ahLst/>
              <a:cxnLst/>
              <a:rect l="l" t="t" r="r" b="b"/>
              <a:pathLst>
                <a:path w="2412" h="11173" extrusionOk="0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/>
              <a:ahLst/>
              <a:cxnLst/>
              <a:rect l="l" t="t" r="r" b="b"/>
              <a:pathLst>
                <a:path w="13839" h="195155" extrusionOk="0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/>
              <a:ahLst/>
              <a:cxnLst/>
              <a:rect l="l" t="t" r="r" b="b"/>
              <a:pathLst>
                <a:path w="1396" h="7237" extrusionOk="0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/>
              <a:ahLst/>
              <a:cxnLst/>
              <a:rect l="l" t="t" r="r" b="b"/>
              <a:pathLst>
                <a:path w="1523" h="5205" extrusionOk="0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/>
              <a:ahLst/>
              <a:cxnLst/>
              <a:rect l="l" t="t" r="r" b="b"/>
              <a:pathLst>
                <a:path w="5205" h="14982" extrusionOk="0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/>
              <a:ahLst/>
              <a:cxnLst/>
              <a:rect l="l" t="t" r="r" b="b"/>
              <a:pathLst>
                <a:path w="2285" h="7237" extrusionOk="0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/>
              <a:ahLst/>
              <a:cxnLst/>
              <a:rect l="l" t="t" r="r" b="b"/>
              <a:pathLst>
                <a:path w="160232" h="12274" extrusionOk="0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/>
              <a:ahLst/>
              <a:cxnLst/>
              <a:rect l="l" t="t" r="r" b="b"/>
              <a:pathLst>
                <a:path w="380" h="253" extrusionOk="0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/>
              <a:ahLst/>
              <a:cxnLst/>
              <a:rect l="l" t="t" r="r" b="b"/>
              <a:pathLst>
                <a:path w="31868" h="23489" extrusionOk="0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/>
              <a:ahLst/>
              <a:cxnLst/>
              <a:rect l="l" t="t" r="r" b="b"/>
              <a:pathLst>
                <a:path w="13839" h="33900" extrusionOk="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/>
              <a:ahLst/>
              <a:cxnLst/>
              <a:rect l="l" t="t" r="r" b="b"/>
              <a:pathLst>
                <a:path w="89765" h="2539" extrusionOk="0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/>
              <a:ahLst/>
              <a:cxnLst/>
              <a:rect l="l" t="t" r="r" b="b"/>
              <a:pathLst>
                <a:path w="38343" h="32249" extrusionOk="0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/>
              <a:ahLst/>
              <a:cxnLst/>
              <a:rect l="l" t="t" r="r" b="b"/>
              <a:pathLst>
                <a:path w="634" h="1015" extrusionOk="0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/>
              <a:ahLst/>
              <a:cxnLst/>
              <a:rect l="l" t="t" r="r" b="b"/>
              <a:pathLst>
                <a:path w="13871" h="202767" extrusionOk="0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0" name="Google Shape;1820;p20"/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/>
              <a:ahLst/>
              <a:cxnLst/>
              <a:rect l="l" t="t" r="r" b="b"/>
              <a:pathLst>
                <a:path w="2031" h="12696" extrusionOk="0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1" name="Google Shape;1821;p20"/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/>
              <a:ahLst/>
              <a:cxnLst/>
              <a:rect l="l" t="t" r="r" b="b"/>
              <a:pathLst>
                <a:path w="1777" h="98" extrusionOk="0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/>
              <a:ahLst/>
              <a:cxnLst/>
              <a:rect l="l" t="t" r="r" b="b"/>
              <a:pathLst>
                <a:path w="2429" h="151226" extrusionOk="0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/>
              <a:ahLst/>
              <a:cxnLst/>
              <a:rect l="l" t="t" r="r" b="b"/>
              <a:pathLst>
                <a:path w="2412" h="9649" extrusionOk="0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/>
              <a:ahLst/>
              <a:cxnLst/>
              <a:rect l="l" t="t" r="r" b="b"/>
              <a:pathLst>
                <a:path w="31995" h="2419" extrusionOk="0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/>
              <a:ahLst/>
              <a:cxnLst/>
              <a:rect l="l" t="t" r="r" b="b"/>
              <a:pathLst>
                <a:path w="13839" h="292025" extrusionOk="0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/>
              <a:ahLst/>
              <a:cxnLst/>
              <a:rect l="l" t="t" r="r" b="b"/>
              <a:pathLst>
                <a:path w="2539" h="588621" extrusionOk="0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/>
              <a:ahLst/>
              <a:cxnLst/>
              <a:rect l="l" t="t" r="r" b="b"/>
              <a:pathLst>
                <a:path w="2539" h="10792" extrusionOk="0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/>
              <a:ahLst/>
              <a:cxnLst/>
              <a:rect l="l" t="t" r="r" b="b"/>
              <a:pathLst>
                <a:path w="2412" h="6602" extrusionOk="0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/>
              <a:ahLst/>
              <a:cxnLst/>
              <a:rect l="l" t="t" r="r" b="b"/>
              <a:pathLst>
                <a:path w="1142" h="761" extrusionOk="0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/>
              <a:ahLst/>
              <a:cxnLst/>
              <a:rect l="l" t="t" r="r" b="b"/>
              <a:pathLst>
                <a:path w="15714" h="21330" extrusionOk="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/>
              <a:ahLst/>
              <a:cxnLst/>
              <a:rect l="l" t="t" r="r" b="b"/>
              <a:pathLst>
                <a:path w="120110" h="2412" extrusionOk="0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/>
              <a:ahLst/>
              <a:cxnLst/>
              <a:rect l="l" t="t" r="r" b="b"/>
              <a:pathLst>
                <a:path w="89638" h="2412" extrusionOk="0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/>
              <a:ahLst/>
              <a:cxnLst/>
              <a:rect l="l" t="t" r="r" b="b"/>
              <a:pathLst>
                <a:path w="46565" h="31233" extrusionOk="0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/>
              <a:ahLst/>
              <a:cxnLst/>
              <a:rect l="l" t="t" r="r" b="b"/>
              <a:pathLst>
                <a:path w="2539" h="296723" extrusionOk="0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/>
              <a:ahLst/>
              <a:cxnLst/>
              <a:rect l="l" t="t" r="r" b="b"/>
              <a:pathLst>
                <a:path w="245173" h="1142" extrusionOk="0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/>
              <a:ahLst/>
              <a:cxnLst/>
              <a:rect l="l" t="t" r="r" b="b"/>
              <a:pathLst>
                <a:path w="2412" h="275138" extrusionOk="0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/>
              <a:ahLst/>
              <a:cxnLst/>
              <a:rect l="l" t="t" r="r" b="b"/>
              <a:pathLst>
                <a:path w="2429" h="8387" extrusionOk="0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/>
              <a:ahLst/>
              <a:cxnLst/>
              <a:rect l="l" t="t" r="r" b="b"/>
              <a:pathLst>
                <a:path w="2412" h="586589" extrusionOk="0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/>
              <a:ahLst/>
              <a:cxnLst/>
              <a:rect l="l" t="t" r="r" b="b"/>
              <a:pathLst>
                <a:path w="13839" h="141441" extrusionOk="0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/>
              <a:ahLst/>
              <a:cxnLst/>
              <a:rect l="l" t="t" r="r" b="b"/>
              <a:pathLst>
                <a:path w="10157" h="13839" extrusionOk="0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/>
              <a:ahLst/>
              <a:cxnLst/>
              <a:rect l="l" t="t" r="r" b="b"/>
              <a:pathLst>
                <a:path w="91796" h="13839" extrusionOk="0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/>
              <a:ahLst/>
              <a:cxnLst/>
              <a:rect l="l" t="t" r="r" b="b"/>
              <a:pathLst>
                <a:path w="2412" h="273234" extrusionOk="0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/>
              <a:ahLst/>
              <a:cxnLst/>
              <a:rect l="l" t="t" r="r" b="b"/>
              <a:pathLst>
                <a:path w="2412" h="270567" extrusionOk="0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/>
              <a:ahLst/>
              <a:cxnLst/>
              <a:rect l="l" t="t" r="r" b="b"/>
              <a:pathLst>
                <a:path w="1396" h="296469" extrusionOk="0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/>
              <a:ahLst/>
              <a:cxnLst/>
              <a:rect l="l" t="t" r="r" b="b"/>
              <a:pathLst>
                <a:path w="21837" h="2412" extrusionOk="0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/>
              <a:ahLst/>
              <a:cxnLst/>
              <a:rect l="l" t="t" r="r" b="b"/>
              <a:pathLst>
                <a:path w="38090" h="2412" extrusionOk="0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/>
              <a:ahLst/>
              <a:cxnLst/>
              <a:rect l="l" t="t" r="r" b="b"/>
              <a:pathLst>
                <a:path w="174832" h="1841" extrusionOk="0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/>
              <a:ahLst/>
              <a:cxnLst/>
              <a:rect l="l" t="t" r="r" b="b"/>
              <a:pathLst>
                <a:path w="13887" h="309546" extrusionOk="0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/>
              <a:ahLst/>
              <a:cxnLst/>
              <a:rect l="l" t="t" r="r" b="b"/>
              <a:pathLst>
                <a:path w="5459" h="1777" extrusionOk="0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/>
              <a:ahLst/>
              <a:cxnLst/>
              <a:rect l="l" t="t" r="r" b="b"/>
              <a:pathLst>
                <a:path w="189434" h="8125" extrusionOk="0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/>
              <a:ahLst/>
              <a:cxnLst/>
              <a:rect l="l" t="t" r="r" b="b"/>
              <a:pathLst>
                <a:path w="2412" h="273107" extrusionOk="0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/>
              <a:ahLst/>
              <a:cxnLst/>
              <a:rect l="l" t="t" r="r" b="b"/>
              <a:pathLst>
                <a:path w="17578" h="21766" extrusionOk="0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/>
              <a:ahLst/>
              <a:cxnLst/>
              <a:rect l="l" t="t" r="r" b="b"/>
              <a:pathLst>
                <a:path w="50326" h="23578" extrusionOk="0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/>
              <a:ahLst/>
              <a:cxnLst/>
              <a:rect l="l" t="t" r="r" b="b"/>
              <a:pathLst>
                <a:path w="3340" h="4443" extrusionOk="0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/>
              <a:ahLst/>
              <a:cxnLst/>
              <a:rect l="l" t="t" r="r" b="b"/>
              <a:pathLst>
                <a:path w="10411" h="3650" extrusionOk="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/>
              <a:ahLst/>
              <a:cxnLst/>
              <a:rect l="l" t="t" r="r" b="b"/>
              <a:pathLst>
                <a:path w="20887" h="17331" extrusionOk="0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/>
              <a:ahLst/>
              <a:cxnLst/>
              <a:rect l="l" t="t" r="r" b="b"/>
              <a:pathLst>
                <a:path w="31741" h="42788" extrusionOk="0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/>
              <a:ahLst/>
              <a:cxnLst/>
              <a:rect l="l" t="t" r="r" b="b"/>
              <a:pathLst>
                <a:path w="15960" h="17196" extrusionOk="0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/>
              <a:ahLst/>
              <a:cxnLst/>
              <a:rect l="l" t="t" r="r" b="b"/>
              <a:pathLst>
                <a:path w="321607" h="13712" extrusionOk="0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/>
              <a:ahLst/>
              <a:cxnLst/>
              <a:rect l="l" t="t" r="r" b="b"/>
              <a:pathLst>
                <a:path w="431306" h="6602" extrusionOk="0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/>
              <a:ahLst/>
              <a:cxnLst/>
              <a:rect l="l" t="t" r="r" b="b"/>
              <a:pathLst>
                <a:path w="432829" h="4697" extrusionOk="0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/>
              <a:ahLst/>
              <a:cxnLst/>
              <a:rect l="l" t="t" r="r" b="b"/>
              <a:pathLst>
                <a:path w="431433" h="2412" extrusionOk="0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/>
              <a:ahLst/>
              <a:cxnLst/>
              <a:rect l="l" t="t" r="r" b="b"/>
              <a:pathLst>
                <a:path w="15616" h="15490" extrusionOk="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/>
              <a:ahLst/>
              <a:cxnLst/>
              <a:rect l="l" t="t" r="r" b="b"/>
              <a:pathLst>
                <a:path w="3047" h="2158" extrusionOk="0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/>
              <a:ahLst/>
              <a:cxnLst/>
              <a:rect l="l" t="t" r="r" b="b"/>
              <a:pathLst>
                <a:path w="69450" h="66" extrusionOk="0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/>
              <a:ahLst/>
              <a:cxnLst/>
              <a:rect l="l" t="t" r="r" b="b"/>
              <a:pathLst>
                <a:path w="13680" h="114270" extrusionOk="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/>
              <a:ahLst/>
              <a:cxnLst/>
              <a:rect l="l" t="t" r="r" b="b"/>
              <a:pathLst>
                <a:path w="245681" h="2412" extrusionOk="0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/>
              <a:ahLst/>
              <a:cxnLst/>
              <a:rect l="l" t="t" r="r" b="b"/>
              <a:pathLst>
                <a:path w="13680" h="13723" extrusionOk="0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0" name="Google Shape;1870;p20"/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/>
              <a:ahLst/>
              <a:cxnLst/>
              <a:rect l="l" t="t" r="r" b="b"/>
              <a:pathLst>
                <a:path w="1015" h="2793" extrusionOk="0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/>
              <a:ahLst/>
              <a:cxnLst/>
              <a:rect l="l" t="t" r="r" b="b"/>
              <a:pathLst>
                <a:path w="56" h="134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/>
              <a:ahLst/>
              <a:cxnLst/>
              <a:rect l="l" t="t" r="r" b="b"/>
              <a:pathLst>
                <a:path w="12315" h="15997" extrusionOk="0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/>
              <a:ahLst/>
              <a:cxnLst/>
              <a:rect l="l" t="t" r="r" b="b"/>
              <a:pathLst>
                <a:path w="3428" h="8125" extrusionOk="0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/>
              <a:ahLst/>
              <a:cxnLst/>
              <a:rect l="l" t="t" r="r" b="b"/>
              <a:pathLst>
                <a:path w="2412" h="1112108" extrusionOk="0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/>
              <a:ahLst/>
              <a:cxnLst/>
              <a:rect l="l" t="t" r="r" b="b"/>
              <a:pathLst>
                <a:path w="2539" h="96114" extrusionOk="0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/>
              <a:ahLst/>
              <a:cxnLst/>
              <a:rect l="l" t="t" r="r" b="b"/>
              <a:pathLst>
                <a:path w="2538" h="142" extrusionOk="0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/>
              <a:ahLst/>
              <a:cxnLst/>
              <a:rect l="l" t="t" r="r" b="b"/>
              <a:pathLst>
                <a:path w="47" h="152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/>
              <a:ahLst/>
              <a:cxnLst/>
              <a:rect l="l" t="t" r="r" b="b"/>
              <a:pathLst>
                <a:path w="6729" h="12696" extrusionOk="0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/>
              <a:ahLst/>
              <a:cxnLst/>
              <a:rect l="l" t="t" r="r" b="b"/>
              <a:pathLst>
                <a:path w="77877" h="13086" extrusionOk="0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/>
              <a:ahLst/>
              <a:cxnLst/>
              <a:rect l="l" t="t" r="r" b="b"/>
              <a:pathLst>
                <a:path w="13838" h="432832" extrusionOk="0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1" name="Google Shape;1881;p20"/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/>
              <a:ahLst/>
              <a:cxnLst/>
              <a:rect l="l" t="t" r="r" b="b"/>
              <a:pathLst>
                <a:path w="431687" h="1523" extrusionOk="0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2" name="Google Shape;1882;p20"/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/>
              <a:ahLst/>
              <a:cxnLst/>
              <a:rect l="l" t="t" r="r" b="b"/>
              <a:pathLst>
                <a:path w="13838" h="423944" extrusionOk="0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/>
              <a:ahLst/>
              <a:cxnLst/>
              <a:rect l="l" t="t" r="r" b="b"/>
              <a:pathLst>
                <a:path w="6602" h="1971" extrusionOk="0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/>
              <a:ahLst/>
              <a:cxnLst/>
              <a:rect l="l" t="t" r="r" b="b"/>
              <a:pathLst>
                <a:path w="6729" h="1650" extrusionOk="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5" name="Google Shape;1885;p20"/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/>
              <a:ahLst/>
              <a:cxnLst/>
              <a:rect l="l" t="t" r="r" b="b"/>
              <a:pathLst>
                <a:path w="12235" h="13134" extrusionOk="0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6" name="Google Shape;1886;p20"/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/>
              <a:ahLst/>
              <a:cxnLst/>
              <a:rect l="l" t="t" r="r" b="b"/>
              <a:pathLst>
                <a:path w="56" h="1269" extrusionOk="0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/>
              <a:ahLst/>
              <a:cxnLst/>
              <a:rect l="l" t="t" r="r" b="b"/>
              <a:pathLst>
                <a:path w="4190" h="57" extrusionOk="0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/>
              <a:ahLst/>
              <a:cxnLst/>
              <a:rect l="l" t="t" r="r" b="b"/>
              <a:pathLst>
                <a:path w="13838" h="359571" extrusionOk="0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/>
              <a:ahLst/>
              <a:cxnLst/>
              <a:rect l="l" t="t" r="r" b="b"/>
              <a:pathLst>
                <a:path w="346328" h="13585" extrusionOk="0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0" name="Google Shape;1890;p20"/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/>
              <a:ahLst/>
              <a:cxnLst/>
              <a:rect l="l" t="t" r="r" b="b"/>
              <a:pathLst>
                <a:path w="39613" h="13839" extrusionOk="0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1" name="Google Shape;1891;p20"/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/>
              <a:ahLst/>
              <a:cxnLst/>
              <a:rect l="l" t="t" r="r" b="b"/>
              <a:pathLst>
                <a:path w="105509" h="13839" extrusionOk="0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2" name="Google Shape;1892;p20"/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/>
              <a:ahLst/>
              <a:cxnLst/>
              <a:rect l="l" t="t" r="r" b="b"/>
              <a:pathLst>
                <a:path w="13869" h="118714" extrusionOk="0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3" name="Google Shape;1893;p20"/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/>
              <a:ahLst/>
              <a:cxnLst/>
              <a:rect l="l" t="t" r="r" b="b"/>
              <a:pathLst>
                <a:path w="13839" h="342304" extrusionOk="0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4" name="Google Shape;1894;p20"/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/>
              <a:ahLst/>
              <a:cxnLst/>
              <a:rect l="l" t="t" r="r" b="b"/>
              <a:pathLst>
                <a:path w="12696" h="1904" extrusionOk="0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5" name="Google Shape;1895;p20"/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/>
              <a:ahLst/>
              <a:cxnLst/>
              <a:rect l="l" t="t" r="r" b="b"/>
              <a:pathLst>
                <a:path w="106017" h="13458" extrusionOk="0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6" name="Google Shape;1896;p20"/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/>
              <a:ahLst/>
              <a:cxnLst/>
              <a:rect l="l" t="t" r="r" b="b"/>
              <a:pathLst>
                <a:path w="13925" h="8252" extrusionOk="0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/>
              <a:ahLst/>
              <a:cxnLst/>
              <a:rect l="l" t="t" r="r" b="b"/>
              <a:pathLst>
                <a:path w="11132" h="8761" extrusionOk="0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/>
              <a:ahLst/>
              <a:cxnLst/>
              <a:rect l="l" t="t" r="r" b="b"/>
              <a:pathLst>
                <a:path w="13839" h="8125" extrusionOk="0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/>
              <a:ahLst/>
              <a:cxnLst/>
              <a:rect l="l" t="t" r="r" b="b"/>
              <a:pathLst>
                <a:path w="9775" h="8393" extrusionOk="0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0" name="Google Shape;1900;p20"/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/>
              <a:ahLst/>
              <a:cxnLst/>
              <a:rect l="l" t="t" r="r" b="b"/>
              <a:pathLst>
                <a:path w="14315" h="13585" extrusionOk="0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1" name="Google Shape;1901;p20"/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/>
              <a:ahLst/>
              <a:cxnLst/>
              <a:rect l="l" t="t" r="r" b="b"/>
              <a:pathLst>
                <a:path w="318738" h="13970" extrusionOk="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2" name="Google Shape;1902;p20"/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/>
              <a:ahLst/>
              <a:cxnLst/>
              <a:rect l="l" t="t" r="r" b="b"/>
              <a:pathLst>
                <a:path w="13506" h="9903" extrusionOk="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3" name="Google Shape;1903;p20"/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/>
              <a:ahLst/>
              <a:cxnLst/>
              <a:rect l="l" t="t" r="r" b="b"/>
              <a:pathLst>
                <a:path w="322854" h="13839" extrusionOk="0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4" name="Google Shape;1904;p20"/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/>
              <a:ahLst/>
              <a:cxnLst/>
              <a:rect l="l" t="t" r="r" b="b"/>
              <a:pathLst>
                <a:path w="13895" h="32630" extrusionOk="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5" name="Google Shape;1905;p20"/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/>
              <a:ahLst/>
              <a:cxnLst/>
              <a:rect l="l" t="t" r="r" b="b"/>
              <a:pathLst>
                <a:path w="13838" h="189308" extrusionOk="0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6" name="Google Shape;1906;p20"/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/>
              <a:ahLst/>
              <a:cxnLst/>
              <a:rect l="l" t="t" r="r" b="b"/>
              <a:pathLst>
                <a:path w="13838" h="30345" extrusionOk="0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7" name="Google Shape;1907;p20"/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/>
              <a:ahLst/>
              <a:cxnLst/>
              <a:rect l="l" t="t" r="r" b="b"/>
              <a:pathLst>
                <a:path w="183317" h="13839" extrusionOk="0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8" name="Google Shape;1908;p20"/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/>
              <a:ahLst/>
              <a:cxnLst/>
              <a:rect l="l" t="t" r="r" b="b"/>
              <a:pathLst>
                <a:path w="24758" h="13839" extrusionOk="0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9" name="Google Shape;1909;p20"/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/>
              <a:ahLst/>
              <a:cxnLst/>
              <a:rect l="l" t="t" r="r" b="b"/>
              <a:pathLst>
                <a:path w="13838" h="46221" extrusionOk="0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0" name="Google Shape;1910;p20"/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/>
              <a:ahLst/>
              <a:cxnLst/>
              <a:rect l="l" t="t" r="r" b="b"/>
              <a:pathLst>
                <a:path w="13838" h="54976" extrusionOk="0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1" name="Google Shape;1911;p20"/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/>
              <a:ahLst/>
              <a:cxnLst/>
              <a:rect l="l" t="t" r="r" b="b"/>
              <a:pathLst>
                <a:path w="13838" h="584812" extrusionOk="0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/>
              <a:ahLst/>
              <a:cxnLst/>
              <a:rect l="l" t="t" r="r" b="b"/>
              <a:pathLst>
                <a:path w="12723" h="203252" extrusionOk="0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/>
              <a:ahLst/>
              <a:cxnLst/>
              <a:rect l="l" t="t" r="r" b="b"/>
              <a:pathLst>
                <a:path w="2665" h="142" extrusionOk="0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/>
              <a:ahLst/>
              <a:cxnLst/>
              <a:rect l="l" t="t" r="r" b="b"/>
              <a:pathLst>
                <a:path w="5586" h="1523" extrusionOk="0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/>
              <a:ahLst/>
              <a:cxnLst/>
              <a:rect l="l" t="t" r="r" b="b"/>
              <a:pathLst>
                <a:path w="252029" h="13347" extrusionOk="0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/>
              <a:ahLst/>
              <a:cxnLst/>
              <a:rect l="l" t="t" r="r" b="b"/>
              <a:pathLst>
                <a:path w="13839" h="134712" extrusionOk="0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7" name="Google Shape;1917;p20"/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/>
              <a:ahLst/>
              <a:cxnLst/>
              <a:rect l="l" t="t" r="r" b="b"/>
              <a:pathLst>
                <a:path w="169754" h="13839" extrusionOk="0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8" name="Google Shape;1918;p20"/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/>
              <a:ahLst/>
              <a:cxnLst/>
              <a:rect l="l" t="t" r="r" b="b"/>
              <a:pathLst>
                <a:path w="106865" h="13982" extrusionOk="0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9" name="Google Shape;1919;p20"/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/>
              <a:ahLst/>
              <a:cxnLst/>
              <a:rect l="l" t="t" r="r" b="b"/>
              <a:pathLst>
                <a:path w="133315" h="4443" extrusionOk="0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0" name="Google Shape;1920;p20"/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/>
              <a:ahLst/>
              <a:cxnLst/>
              <a:rect l="l" t="t" r="r" b="b"/>
              <a:pathLst>
                <a:path w="13252" h="10031" extrusionOk="0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1" name="Google Shape;1921;p20"/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/>
              <a:ahLst/>
              <a:cxnLst/>
              <a:rect l="l" t="t" r="r" b="b"/>
              <a:pathLst>
                <a:path w="57769" h="13839" extrusionOk="0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2" name="Google Shape;1922;p20"/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/>
              <a:ahLst/>
              <a:cxnLst/>
              <a:rect l="l" t="t" r="r" b="b"/>
              <a:pathLst>
                <a:path w="367188" h="13839" extrusionOk="0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3" name="Google Shape;1923;p20"/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/>
              <a:ahLst/>
              <a:cxnLst/>
              <a:rect l="l" t="t" r="r" b="b"/>
              <a:pathLst>
                <a:path w="145630" h="13839" extrusionOk="0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4" name="Google Shape;1924;p20"/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/>
              <a:ahLst/>
              <a:cxnLst/>
              <a:rect l="l" t="t" r="r" b="b"/>
              <a:pathLst>
                <a:path w="13750" h="7745" extrusionOk="0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5" name="Google Shape;1925;p20"/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/>
              <a:ahLst/>
              <a:cxnLst/>
              <a:rect l="l" t="t" r="r" b="b"/>
              <a:pathLst>
                <a:path w="12952" h="13712" extrusionOk="0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6" name="Google Shape;1926;p20"/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/>
              <a:ahLst/>
              <a:cxnLst/>
              <a:rect l="l" t="t" r="r" b="b"/>
              <a:pathLst>
                <a:path w="13838" h="6856" extrusionOk="0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7" name="Google Shape;1927;p20"/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/>
              <a:ahLst/>
              <a:cxnLst/>
              <a:rect l="l" t="t" r="r" b="b"/>
              <a:pathLst>
                <a:path w="13759" h="777439" extrusionOk="0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8" name="Google Shape;1928;p20"/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/>
              <a:ahLst/>
              <a:cxnLst/>
              <a:rect l="l" t="t" r="r" b="b"/>
              <a:pathLst>
                <a:path w="13586" h="242761" extrusionOk="0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9" name="Google Shape;1929;p20"/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/>
              <a:ahLst/>
              <a:cxnLst/>
              <a:rect l="l" t="t" r="r" b="b"/>
              <a:pathLst>
                <a:path w="13760" h="315514" extrusionOk="0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0" name="Google Shape;1930;p20"/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/>
              <a:ahLst/>
              <a:cxnLst/>
              <a:rect l="l" t="t" r="r" b="b"/>
              <a:pathLst>
                <a:path w="95" h="2285" extrusionOk="0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1" name="Google Shape;1931;p20"/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/>
              <a:ahLst/>
              <a:cxnLst/>
              <a:rect l="l" t="t" r="r" b="b"/>
              <a:pathLst>
                <a:path w="8380" h="4412" extrusionOk="0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2" name="Google Shape;1932;p20"/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/>
              <a:ahLst/>
              <a:cxnLst/>
              <a:rect l="l" t="t" r="r" b="b"/>
              <a:pathLst>
                <a:path w="61325" h="13966" extrusionOk="0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3" name="Google Shape;1933;p20"/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/>
              <a:ahLst/>
              <a:cxnLst/>
              <a:rect l="l" t="t" r="r" b="b"/>
              <a:pathLst>
                <a:path w="47" h="1523" extrusionOk="0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4" name="Google Shape;1934;p20"/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/>
              <a:ahLst/>
              <a:cxnLst/>
              <a:rect l="l" t="t" r="r" b="b"/>
              <a:pathLst>
                <a:path w="19553" h="13839" extrusionOk="0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5" name="Google Shape;1935;p20"/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/>
              <a:ahLst/>
              <a:cxnLst/>
              <a:rect l="l" t="t" r="r" b="b"/>
              <a:pathLst>
                <a:path w="35931" h="13839" extrusionOk="0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6" name="Google Shape;1936;p20"/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/>
              <a:ahLst/>
              <a:cxnLst/>
              <a:rect l="l" t="t" r="r" b="b"/>
              <a:pathLst>
                <a:path w="13839" h="716096" extrusionOk="0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/>
              <a:ahLst/>
              <a:cxnLst/>
              <a:rect l="l" t="t" r="r" b="b"/>
              <a:pathLst>
                <a:path w="13838" h="304087" extrusionOk="0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/>
              <a:ahLst/>
              <a:cxnLst/>
              <a:rect l="l" t="t" r="r" b="b"/>
              <a:pathLst>
                <a:path w="13711" h="840017" extrusionOk="0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/>
              <a:ahLst/>
              <a:cxnLst/>
              <a:rect l="l" t="t" r="r" b="b"/>
              <a:pathLst>
                <a:path w="13771" h="161930" extrusionOk="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/>
              <a:ahLst/>
              <a:cxnLst/>
              <a:rect l="l" t="t" r="r" b="b"/>
              <a:pathLst>
                <a:path w="13838" h="11554" extrusionOk="0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/>
              <a:ahLst/>
              <a:cxnLst/>
              <a:rect l="l" t="t" r="r" b="b"/>
              <a:pathLst>
                <a:path w="13851" h="421913" extrusionOk="0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/>
              <a:ahLst/>
              <a:cxnLst/>
              <a:rect l="l" t="t" r="r" b="b"/>
              <a:pathLst>
                <a:path w="13838" h="344717" extrusionOk="0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/>
              <a:ahLst/>
              <a:cxnLst/>
              <a:rect l="l" t="t" r="r" b="b"/>
              <a:pathLst>
                <a:path w="13839" h="431689" extrusionOk="0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/>
              <a:ahLst/>
              <a:cxnLst/>
              <a:rect l="l" t="t" r="r" b="b"/>
              <a:pathLst>
                <a:path w="13712" h="11554" extrusionOk="0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5" name="Google Shape;1945;p20"/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/>
              <a:ahLst/>
              <a:cxnLst/>
              <a:rect l="l" t="t" r="r" b="b"/>
              <a:pathLst>
                <a:path w="6983" h="13839" extrusionOk="0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6" name="Google Shape;1946;p20"/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/>
              <a:ahLst/>
              <a:cxnLst/>
              <a:rect l="l" t="t" r="r" b="b"/>
              <a:pathLst>
                <a:path w="13839" h="6856" extrusionOk="0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/>
              <a:ahLst/>
              <a:cxnLst/>
              <a:rect l="l" t="t" r="r" b="b"/>
              <a:pathLst>
                <a:path w="13839" h="14982" extrusionOk="0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/>
              <a:ahLst/>
              <a:cxnLst/>
              <a:rect l="l" t="t" r="r" b="b"/>
              <a:pathLst>
                <a:path w="1270" h="3682" extrusionOk="0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/>
              <a:ahLst/>
              <a:cxnLst/>
              <a:rect l="l" t="t" r="r" b="b"/>
              <a:pathLst>
                <a:path w="1143" h="3682" extrusionOk="0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/>
              <a:ahLst/>
              <a:cxnLst/>
              <a:rect l="l" t="t" r="r" b="b"/>
              <a:pathLst>
                <a:path w="13839" h="204544" extrusionOk="0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/>
              <a:ahLst/>
              <a:cxnLst/>
              <a:rect l="l" t="t" r="r" b="b"/>
              <a:pathLst>
                <a:path w="13458" h="4443" extrusionOk="0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2" name="Google Shape;1952;p20"/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/>
              <a:ahLst/>
              <a:cxnLst/>
              <a:rect l="l" t="t" r="r" b="b"/>
              <a:pathLst>
                <a:path w="71355" h="4444" extrusionOk="0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3" name="Google Shape;1953;p20"/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/>
              <a:ahLst/>
              <a:cxnLst/>
              <a:rect l="l" t="t" r="r" b="b"/>
              <a:pathLst>
                <a:path w="13966" h="13839" extrusionOk="0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/>
              <a:ahLst/>
              <a:cxnLst/>
              <a:rect l="l" t="t" r="r" b="b"/>
              <a:pathLst>
                <a:path w="47739" h="12191" extrusionOk="0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/>
              <a:ahLst/>
              <a:cxnLst/>
              <a:rect l="l" t="t" r="r" b="b"/>
              <a:pathLst>
                <a:path w="13743" h="7491" extrusionOk="0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/>
              <a:ahLst/>
              <a:cxnLst/>
              <a:rect l="l" t="t" r="r" b="b"/>
              <a:pathLst>
                <a:path w="13838" h="204290" extrusionOk="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/>
              <a:ahLst/>
              <a:cxnLst/>
              <a:rect l="l" t="t" r="r" b="b"/>
              <a:pathLst>
                <a:path w="13838" h="14982" extrusionOk="0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/>
              <a:ahLst/>
              <a:cxnLst/>
              <a:rect l="l" t="t" r="r" b="b"/>
              <a:pathLst>
                <a:path w="320803" h="13839" extrusionOk="0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/>
              <a:ahLst/>
              <a:cxnLst/>
              <a:rect l="l" t="t" r="r" b="b"/>
              <a:pathLst>
                <a:path w="10665" h="13839" extrusionOk="0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/>
              <a:ahLst/>
              <a:cxnLst/>
              <a:rect l="l" t="t" r="r" b="b"/>
              <a:pathLst>
                <a:path w="201369" h="13839" extrusionOk="0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1" name="Google Shape;1961;p20"/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/>
              <a:ahLst/>
              <a:cxnLst/>
              <a:rect l="l" t="t" r="r" b="b"/>
              <a:pathLst>
                <a:path w="98527" h="13839" extrusionOk="0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2" name="Google Shape;1962;p20"/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/>
              <a:ahLst/>
              <a:cxnLst/>
              <a:rect l="l" t="t" r="r" b="b"/>
              <a:pathLst>
                <a:path w="52691" h="13858" extrusionOk="0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3" name="Google Shape;1963;p20"/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/>
              <a:ahLst/>
              <a:cxnLst/>
              <a:rect l="l" t="t" r="r" b="b"/>
              <a:pathLst>
                <a:path w="13712" h="980570" extrusionOk="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4" name="Google Shape;1964;p20"/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/>
              <a:ahLst/>
              <a:cxnLst/>
              <a:rect l="l" t="t" r="r" b="b"/>
              <a:pathLst>
                <a:path w="47" h="1777" extrusionOk="0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5" name="Google Shape;1965;p20"/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/>
              <a:ahLst/>
              <a:cxnLst/>
              <a:rect l="l" t="t" r="r" b="b"/>
              <a:pathLst>
                <a:path w="13712" h="361476" extrusionOk="0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6" name="Google Shape;1966;p20"/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/>
              <a:ahLst/>
              <a:cxnLst/>
              <a:rect l="l" t="t" r="r" b="b"/>
              <a:pathLst>
                <a:path w="13838" h="8125" extrusionOk="0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7" name="Google Shape;1967;p20"/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/>
              <a:ahLst/>
              <a:cxnLst/>
              <a:rect l="l" t="t" r="r" b="b"/>
              <a:pathLst>
                <a:path w="13838" h="715842" extrusionOk="0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8" name="Google Shape;1968;p20"/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/>
              <a:ahLst/>
              <a:cxnLst/>
              <a:rect l="l" t="t" r="r" b="b"/>
              <a:pathLst>
                <a:path w="13839" h="8506" extrusionOk="0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9" name="Google Shape;1969;p20"/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/>
              <a:ahLst/>
              <a:cxnLst/>
              <a:rect l="l" t="t" r="r" b="b"/>
              <a:pathLst>
                <a:path w="13535" h="22022" extrusionOk="0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0" name="Google Shape;1970;p20"/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/>
              <a:ahLst/>
              <a:cxnLst/>
              <a:rect l="l" t="t" r="r" b="b"/>
              <a:pathLst>
                <a:path w="13711" h="43549" extrusionOk="0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1" name="Google Shape;1971;p20"/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/>
              <a:ahLst/>
              <a:cxnLst/>
              <a:rect l="l" t="t" r="r" b="b"/>
              <a:pathLst>
                <a:path w="13712" h="7871" extrusionOk="0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2" name="Google Shape;1972;p20"/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/>
              <a:ahLst/>
              <a:cxnLst/>
              <a:rect l="l" t="t" r="r" b="b"/>
              <a:pathLst>
                <a:path w="13712" h="541095" extrusionOk="0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3" name="Google Shape;1973;p20"/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/>
              <a:ahLst/>
              <a:cxnLst/>
              <a:rect l="l" t="t" r="r" b="b"/>
              <a:pathLst>
                <a:path w="8252" h="13839" extrusionOk="0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4" name="Google Shape;1974;p20"/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/>
              <a:ahLst/>
              <a:cxnLst/>
              <a:rect l="l" t="t" r="r" b="b"/>
              <a:pathLst>
                <a:path w="18537" h="13839" extrusionOk="0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5" name="Google Shape;1975;p20"/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/>
              <a:ahLst/>
              <a:cxnLst/>
              <a:rect l="l" t="t" r="r" b="b"/>
              <a:pathLst>
                <a:path w="13839" h="77892" extrusionOk="0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6" name="Google Shape;1976;p20"/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/>
              <a:ahLst/>
              <a:cxnLst/>
              <a:rect l="l" t="t" r="r" b="b"/>
              <a:pathLst>
                <a:path w="13841" h="620490" extrusionOk="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7" name="Google Shape;1977;p20"/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/>
              <a:ahLst/>
              <a:cxnLst/>
              <a:rect l="l" t="t" r="r" b="b"/>
              <a:pathLst>
                <a:path w="13839" h="186896" extrusionOk="0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8" name="Google Shape;1978;p20"/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/>
              <a:ahLst/>
              <a:cxnLst/>
              <a:rect l="l" t="t" r="r" b="b"/>
              <a:pathLst>
                <a:path w="13712" h="7745" extrusionOk="0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9" name="Google Shape;1979;p20"/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/>
              <a:ahLst/>
              <a:cxnLst/>
              <a:rect l="l" t="t" r="r" b="b"/>
              <a:pathLst>
                <a:path w="270058" h="13712" extrusionOk="0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0" name="Google Shape;1980;p20"/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/>
              <a:ahLst/>
              <a:cxnLst/>
              <a:rect l="l" t="t" r="r" b="b"/>
              <a:pathLst>
                <a:path w="7110" h="1143" extrusionOk="0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1" name="Google Shape;1981;p20"/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/>
              <a:ahLst/>
              <a:cxnLst/>
              <a:rect l="l" t="t" r="r" b="b"/>
              <a:pathLst>
                <a:path w="7110" h="1016" extrusionOk="0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2" name="Google Shape;1982;p20"/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/>
              <a:ahLst/>
              <a:cxnLst/>
              <a:rect l="l" t="t" r="r" b="b"/>
              <a:pathLst>
                <a:path w="12696" h="361476" extrusionOk="0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3" name="Google Shape;1983;p20"/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/>
              <a:ahLst/>
              <a:cxnLst/>
              <a:rect l="l" t="t" r="r" b="b"/>
              <a:pathLst>
                <a:path w="123158" h="13850" extrusionOk="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4" name="Google Shape;1984;p20"/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/>
              <a:ahLst/>
              <a:cxnLst/>
              <a:rect l="l" t="t" r="r" b="b"/>
              <a:pathLst>
                <a:path w="51929" h="13839" extrusionOk="0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5" name="Google Shape;1985;p20"/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/>
              <a:ahLst/>
              <a:cxnLst/>
              <a:rect l="l" t="t" r="r" b="b"/>
              <a:pathLst>
                <a:path w="12617" h="7871" extrusionOk="0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6" name="Google Shape;1986;p20"/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/>
              <a:ahLst/>
              <a:cxnLst/>
              <a:rect l="l" t="t" r="r" b="b"/>
              <a:pathLst>
                <a:path w="12842" h="88894" extrusionOk="0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7" name="Google Shape;1987;p20"/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/>
              <a:ahLst/>
              <a:cxnLst/>
              <a:rect l="l" t="t" r="r" b="b"/>
              <a:pathLst>
                <a:path w="13712" h="7999" extrusionOk="0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8" name="Google Shape;1988;p20"/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/>
              <a:ahLst/>
              <a:cxnLst/>
              <a:rect l="l" t="t" r="r" b="b"/>
              <a:pathLst>
                <a:path w="13711" h="27297" extrusionOk="0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9" name="Google Shape;1989;p20"/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/>
              <a:ahLst/>
              <a:cxnLst/>
              <a:rect l="l" t="t" r="r" b="b"/>
              <a:pathLst>
                <a:path w="3174" h="5713" extrusionOk="0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0" name="Google Shape;1990;p20"/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/>
              <a:ahLst/>
              <a:cxnLst/>
              <a:rect l="l" t="t" r="r" b="b"/>
              <a:pathLst>
                <a:path w="3301" h="5713" extrusionOk="0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1" name="Google Shape;1991;p20"/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/>
              <a:ahLst/>
              <a:cxnLst/>
              <a:rect l="l" t="t" r="r" b="b"/>
              <a:pathLst>
                <a:path w="13839" h="29710" extrusionOk="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2" name="Google Shape;1992;p20"/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/>
              <a:ahLst/>
              <a:cxnLst/>
              <a:rect l="l" t="t" r="r" b="b"/>
              <a:pathLst>
                <a:path w="143219" h="13713" extrusionOk="0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3" name="Google Shape;1993;p20"/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/>
              <a:ahLst/>
              <a:cxnLst/>
              <a:rect l="l" t="t" r="r" b="b"/>
              <a:pathLst>
                <a:path w="13712" h="7491" extrusionOk="0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/>
              <a:ahLst/>
              <a:cxnLst/>
              <a:rect l="l" t="t" r="r" b="b"/>
              <a:pathLst>
                <a:path w="13711" h="73006" extrusionOk="0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/>
              <a:ahLst/>
              <a:cxnLst/>
              <a:rect l="l" t="t" r="r" b="b"/>
              <a:pathLst>
                <a:path w="13711" h="315387" extrusionOk="0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/>
              <a:ahLst/>
              <a:cxnLst/>
              <a:rect l="l" t="t" r="r" b="b"/>
              <a:pathLst>
                <a:path w="13585" h="13712" extrusionOk="0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7" name="Google Shape;1997;p20"/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/>
              <a:ahLst/>
              <a:cxnLst/>
              <a:rect l="l" t="t" r="r" b="b"/>
              <a:pathLst>
                <a:path w="26536" h="13712" extrusionOk="0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/>
              <a:ahLst/>
              <a:cxnLst/>
              <a:rect l="l" t="t" r="r" b="b"/>
              <a:pathLst>
                <a:path w="65641" h="13717" extrusionOk="0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/>
              <a:ahLst/>
              <a:cxnLst/>
              <a:rect l="l" t="t" r="r" b="b"/>
              <a:pathLst>
                <a:path w="14473" h="13712" extrusionOk="0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0" name="Google Shape;2000;p20"/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/>
              <a:ahLst/>
              <a:cxnLst/>
              <a:rect l="l" t="t" r="r" b="b"/>
              <a:pathLst>
                <a:path w="165057" h="13731" extrusionOk="0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1" name="Google Shape;2001;p20"/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/>
              <a:ahLst/>
              <a:cxnLst/>
              <a:rect l="l" t="t" r="r" b="b"/>
              <a:pathLst>
                <a:path w="13712" h="7745" extrusionOk="0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/>
              <a:ahLst/>
              <a:cxnLst/>
              <a:rect l="l" t="t" r="r" b="b"/>
              <a:pathLst>
                <a:path w="13712" h="91162" extrusionOk="0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/>
              <a:ahLst/>
              <a:cxnLst/>
              <a:rect l="l" t="t" r="r" b="b"/>
              <a:pathLst>
                <a:path w="45581" h="13712" extrusionOk="0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/>
              <a:ahLst/>
              <a:cxnLst/>
              <a:rect l="l" t="t" r="r" b="b"/>
              <a:pathLst>
                <a:path w="10157" h="13712" extrusionOk="0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/>
              <a:ahLst/>
              <a:cxnLst/>
              <a:rect l="l" t="t" r="r" b="b"/>
              <a:pathLst>
                <a:path w="22314" h="13391" extrusionOk="0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/>
              <a:ahLst/>
              <a:cxnLst/>
              <a:rect l="l" t="t" r="r" b="b"/>
              <a:pathLst>
                <a:path w="13712" h="662262" extrusionOk="0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7" name="Google Shape;2007;p20"/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/>
              <a:ahLst/>
              <a:cxnLst/>
              <a:rect l="l" t="t" r="r" b="b"/>
              <a:pathLst>
                <a:path w="13838" h="21222" extrusionOk="0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8" name="Google Shape;2008;p20"/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/>
              <a:ahLst/>
              <a:cxnLst/>
              <a:rect l="l" t="t" r="r" b="b"/>
              <a:pathLst>
                <a:path w="437527" h="564878" extrusionOk="0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9" name="Google Shape;2009;p20"/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/>
              <a:ahLst/>
              <a:cxnLst/>
              <a:rect l="l" t="t" r="r" b="b"/>
              <a:pathLst>
                <a:path w="46231" h="31107" extrusionOk="0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0" name="Google Shape;2010;p20"/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/>
              <a:ahLst/>
              <a:cxnLst/>
              <a:rect l="l" t="t" r="r" b="b"/>
              <a:pathLst>
                <a:path w="13712" h="40629" extrusionOk="0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011" name="Google Shape;2011;p20"/>
          <p:cNvSpPr txBox="1"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4" name="Google Shape;2014;p20"/>
          <p:cNvSpPr txBox="1">
            <a:spLocks noGrp="1"/>
          </p:cNvSpPr>
          <p:nvPr>
            <p:ph type="body" idx="1"/>
          </p:nvPr>
        </p:nvSpPr>
        <p:spPr>
          <a:xfrm>
            <a:off x="1764862" y="2282238"/>
            <a:ext cx="41148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5" name="Google Shape;2015;p20"/>
          <p:cNvSpPr txBox="1">
            <a:spLocks noGrp="1"/>
          </p:cNvSpPr>
          <p:nvPr>
            <p:ph type="body" idx="2"/>
          </p:nvPr>
        </p:nvSpPr>
        <p:spPr>
          <a:xfrm>
            <a:off x="1767910" y="1854574"/>
            <a:ext cx="4114800" cy="42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6" name="Google Shape;2016;p20"/>
          <p:cNvSpPr txBox="1">
            <a:spLocks noGrp="1"/>
          </p:cNvSpPr>
          <p:nvPr>
            <p:ph type="body" idx="3"/>
          </p:nvPr>
        </p:nvSpPr>
        <p:spPr>
          <a:xfrm>
            <a:off x="1766835" y="3529584"/>
            <a:ext cx="41148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7" name="Google Shape;2017;p20"/>
          <p:cNvSpPr txBox="1">
            <a:spLocks noGrp="1"/>
          </p:cNvSpPr>
          <p:nvPr>
            <p:ph type="body" idx="4"/>
          </p:nvPr>
        </p:nvSpPr>
        <p:spPr>
          <a:xfrm>
            <a:off x="1766835" y="3099816"/>
            <a:ext cx="4114800" cy="42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8" name="Google Shape;2018;p20"/>
          <p:cNvSpPr txBox="1">
            <a:spLocks noGrp="1"/>
          </p:cNvSpPr>
          <p:nvPr>
            <p:ph type="body" idx="5"/>
          </p:nvPr>
        </p:nvSpPr>
        <p:spPr>
          <a:xfrm>
            <a:off x="6311403" y="2280435"/>
            <a:ext cx="41148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9" name="Google Shape;2019;p20"/>
          <p:cNvSpPr txBox="1">
            <a:spLocks noGrp="1"/>
          </p:cNvSpPr>
          <p:nvPr>
            <p:ph type="body" idx="6"/>
          </p:nvPr>
        </p:nvSpPr>
        <p:spPr>
          <a:xfrm>
            <a:off x="6311403" y="1856232"/>
            <a:ext cx="4114800" cy="42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0" name="Google Shape;2020;p20"/>
          <p:cNvSpPr txBox="1">
            <a:spLocks noGrp="1"/>
          </p:cNvSpPr>
          <p:nvPr>
            <p:ph type="body" idx="7"/>
          </p:nvPr>
        </p:nvSpPr>
        <p:spPr>
          <a:xfrm>
            <a:off x="6311403" y="3529584"/>
            <a:ext cx="41148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1" name="Google Shape;2021;p20"/>
          <p:cNvSpPr txBox="1">
            <a:spLocks noGrp="1"/>
          </p:cNvSpPr>
          <p:nvPr>
            <p:ph type="body" idx="8"/>
          </p:nvPr>
        </p:nvSpPr>
        <p:spPr>
          <a:xfrm>
            <a:off x="6311403" y="3099816"/>
            <a:ext cx="4114800" cy="42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2" name="Google Shape;202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76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rket Comparison">
  <p:cSld name="10_Market Comparison"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0" name="Google Shape;2040;p22"/>
          <p:cNvSpPr txBox="1">
            <a:spLocks noGrp="1"/>
          </p:cNvSpPr>
          <p:nvPr>
            <p:ph type="body" idx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21775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1" name="Google Shape;2041;p22"/>
          <p:cNvSpPr txBox="1">
            <a:spLocks noGrp="1"/>
          </p:cNvSpPr>
          <p:nvPr>
            <p:ph type="body" idx="2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21775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2" name="Google Shape;2042;p22"/>
          <p:cNvSpPr txBox="1">
            <a:spLocks noGrp="1"/>
          </p:cNvSpPr>
          <p:nvPr>
            <p:ph type="body" idx="3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21775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3" name="Google Shape;2043;p22"/>
          <p:cNvSpPr txBox="1">
            <a:spLocks noGrp="1"/>
          </p:cNvSpPr>
          <p:nvPr>
            <p:ph type="body" idx="4"/>
          </p:nvPr>
        </p:nvSpPr>
        <p:spPr>
          <a:xfrm>
            <a:off x="4964560" y="4279392"/>
            <a:ext cx="228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4" name="Google Shape;2044;p22"/>
          <p:cNvSpPr txBox="1">
            <a:spLocks noGrp="1"/>
          </p:cNvSpPr>
          <p:nvPr>
            <p:ph type="body" idx="5"/>
          </p:nvPr>
        </p:nvSpPr>
        <p:spPr>
          <a:xfrm>
            <a:off x="8012800" y="4279392"/>
            <a:ext cx="228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5" name="Google Shape;2045;p22"/>
          <p:cNvSpPr txBox="1">
            <a:spLocks noGrp="1"/>
          </p:cNvSpPr>
          <p:nvPr>
            <p:ph type="body" idx="6"/>
          </p:nvPr>
        </p:nvSpPr>
        <p:spPr>
          <a:xfrm>
            <a:off x="1903095" y="3511296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6" name="Google Shape;2046;p22"/>
          <p:cNvSpPr txBox="1">
            <a:spLocks noGrp="1"/>
          </p:cNvSpPr>
          <p:nvPr>
            <p:ph type="body" idx="7"/>
          </p:nvPr>
        </p:nvSpPr>
        <p:spPr>
          <a:xfrm>
            <a:off x="1901952" y="4279392"/>
            <a:ext cx="228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7" name="Google Shape;2047;p22"/>
          <p:cNvSpPr txBox="1">
            <a:spLocks noGrp="1"/>
          </p:cNvSpPr>
          <p:nvPr>
            <p:ph type="body" idx="8"/>
          </p:nvPr>
        </p:nvSpPr>
        <p:spPr>
          <a:xfrm>
            <a:off x="4964559" y="3511296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8" name="Google Shape;2048;p22"/>
          <p:cNvSpPr txBox="1">
            <a:spLocks noGrp="1"/>
          </p:cNvSpPr>
          <p:nvPr>
            <p:ph type="body" idx="9"/>
          </p:nvPr>
        </p:nvSpPr>
        <p:spPr>
          <a:xfrm>
            <a:off x="8012799" y="3511296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9" name="Google Shape;20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eam 8up">
  <p:cSld name="18_Team 8up"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24"/>
          <p:cNvSpPr/>
          <p:nvPr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6" name="Google Shape;2086;p24"/>
          <p:cNvSpPr>
            <a:spLocks noGrp="1"/>
          </p:cNvSpPr>
          <p:nvPr>
            <p:ph type="pic" idx="2"/>
          </p:nvPr>
        </p:nvSpPr>
        <p:spPr>
          <a:xfrm>
            <a:off x="1056132" y="1913382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87" name="Google Shape;2087;p24"/>
          <p:cNvSpPr/>
          <p:nvPr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8" name="Google Shape;2088;p24"/>
          <p:cNvSpPr>
            <a:spLocks noGrp="1"/>
          </p:cNvSpPr>
          <p:nvPr>
            <p:ph type="pic" idx="3"/>
          </p:nvPr>
        </p:nvSpPr>
        <p:spPr>
          <a:xfrm>
            <a:off x="3854455" y="1913382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89" name="Google Shape;2089;p24"/>
          <p:cNvSpPr/>
          <p:nvPr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0" name="Google Shape;2090;p24"/>
          <p:cNvSpPr>
            <a:spLocks noGrp="1"/>
          </p:cNvSpPr>
          <p:nvPr>
            <p:ph type="pic" idx="4"/>
          </p:nvPr>
        </p:nvSpPr>
        <p:spPr>
          <a:xfrm>
            <a:off x="6652778" y="1913382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91" name="Google Shape;2091;p24"/>
          <p:cNvSpPr/>
          <p:nvPr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2" name="Google Shape;2092;p24"/>
          <p:cNvSpPr>
            <a:spLocks noGrp="1"/>
          </p:cNvSpPr>
          <p:nvPr>
            <p:ph type="pic" idx="5"/>
          </p:nvPr>
        </p:nvSpPr>
        <p:spPr>
          <a:xfrm>
            <a:off x="9451102" y="1913382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93" name="Google Shape;209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4" name="Google Shape;209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6" name="Google Shape;209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7" name="Google Shape;2097;p24"/>
          <p:cNvSpPr txBox="1">
            <a:spLocks noGrp="1"/>
          </p:cNvSpPr>
          <p:nvPr>
            <p:ph type="body" idx="1"/>
          </p:nvPr>
        </p:nvSpPr>
        <p:spPr>
          <a:xfrm>
            <a:off x="941832" y="3443293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8" name="Google Shape;2098;p24"/>
          <p:cNvSpPr txBox="1">
            <a:spLocks noGrp="1"/>
          </p:cNvSpPr>
          <p:nvPr>
            <p:ph type="body" idx="6"/>
          </p:nvPr>
        </p:nvSpPr>
        <p:spPr>
          <a:xfrm>
            <a:off x="941832" y="3691331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9" name="Google Shape;2099;p24"/>
          <p:cNvSpPr txBox="1">
            <a:spLocks noGrp="1"/>
          </p:cNvSpPr>
          <p:nvPr>
            <p:ph type="body" idx="7"/>
          </p:nvPr>
        </p:nvSpPr>
        <p:spPr>
          <a:xfrm>
            <a:off x="3739896" y="3447288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0" name="Google Shape;2100;p24"/>
          <p:cNvSpPr txBox="1">
            <a:spLocks noGrp="1"/>
          </p:cNvSpPr>
          <p:nvPr>
            <p:ph type="body" idx="8"/>
          </p:nvPr>
        </p:nvSpPr>
        <p:spPr>
          <a:xfrm>
            <a:off x="3739896" y="369536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1" name="Google Shape;2101;p24"/>
          <p:cNvSpPr txBox="1">
            <a:spLocks noGrp="1"/>
          </p:cNvSpPr>
          <p:nvPr>
            <p:ph type="body" idx="9"/>
          </p:nvPr>
        </p:nvSpPr>
        <p:spPr>
          <a:xfrm>
            <a:off x="6537960" y="3447288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2" name="Google Shape;2102;p24"/>
          <p:cNvSpPr txBox="1">
            <a:spLocks noGrp="1"/>
          </p:cNvSpPr>
          <p:nvPr>
            <p:ph type="body" idx="13"/>
          </p:nvPr>
        </p:nvSpPr>
        <p:spPr>
          <a:xfrm>
            <a:off x="6537960" y="369536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3" name="Google Shape;2103;p24"/>
          <p:cNvSpPr txBox="1">
            <a:spLocks noGrp="1"/>
          </p:cNvSpPr>
          <p:nvPr>
            <p:ph type="body" idx="14"/>
          </p:nvPr>
        </p:nvSpPr>
        <p:spPr>
          <a:xfrm>
            <a:off x="9336024" y="3447288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4" name="Google Shape;2104;p24"/>
          <p:cNvSpPr txBox="1">
            <a:spLocks noGrp="1"/>
          </p:cNvSpPr>
          <p:nvPr>
            <p:ph type="body" idx="15"/>
          </p:nvPr>
        </p:nvSpPr>
        <p:spPr>
          <a:xfrm>
            <a:off x="9336024" y="369536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5" name="Google Shape;2105;p24"/>
          <p:cNvSpPr txBox="1">
            <a:spLocks noGrp="1"/>
          </p:cNvSpPr>
          <p:nvPr>
            <p:ph type="body" idx="16"/>
          </p:nvPr>
        </p:nvSpPr>
        <p:spPr>
          <a:xfrm>
            <a:off x="941832" y="5745281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6" name="Google Shape;2106;p24"/>
          <p:cNvSpPr txBox="1">
            <a:spLocks noGrp="1"/>
          </p:cNvSpPr>
          <p:nvPr>
            <p:ph type="body" idx="17"/>
          </p:nvPr>
        </p:nvSpPr>
        <p:spPr>
          <a:xfrm>
            <a:off x="941832" y="5987343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7" name="Google Shape;2107;p24"/>
          <p:cNvSpPr txBox="1">
            <a:spLocks noGrp="1"/>
          </p:cNvSpPr>
          <p:nvPr>
            <p:ph type="body" idx="18"/>
          </p:nvPr>
        </p:nvSpPr>
        <p:spPr>
          <a:xfrm>
            <a:off x="3739896" y="574123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8" name="Google Shape;2108;p24"/>
          <p:cNvSpPr txBox="1">
            <a:spLocks noGrp="1"/>
          </p:cNvSpPr>
          <p:nvPr>
            <p:ph type="body" idx="19"/>
          </p:nvPr>
        </p:nvSpPr>
        <p:spPr>
          <a:xfrm>
            <a:off x="3739896" y="5989320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9" name="Google Shape;2109;p24"/>
          <p:cNvSpPr txBox="1">
            <a:spLocks noGrp="1"/>
          </p:cNvSpPr>
          <p:nvPr>
            <p:ph type="body" idx="20"/>
          </p:nvPr>
        </p:nvSpPr>
        <p:spPr>
          <a:xfrm>
            <a:off x="6537960" y="574123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0" name="Google Shape;2110;p24"/>
          <p:cNvSpPr txBox="1">
            <a:spLocks noGrp="1"/>
          </p:cNvSpPr>
          <p:nvPr>
            <p:ph type="body" idx="21"/>
          </p:nvPr>
        </p:nvSpPr>
        <p:spPr>
          <a:xfrm>
            <a:off x="6537960" y="5989320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1" name="Google Shape;2111;p24"/>
          <p:cNvSpPr txBox="1">
            <a:spLocks noGrp="1"/>
          </p:cNvSpPr>
          <p:nvPr>
            <p:ph type="body" idx="22"/>
          </p:nvPr>
        </p:nvSpPr>
        <p:spPr>
          <a:xfrm>
            <a:off x="9336024" y="574123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2" name="Google Shape;2112;p24"/>
          <p:cNvSpPr txBox="1">
            <a:spLocks noGrp="1"/>
          </p:cNvSpPr>
          <p:nvPr>
            <p:ph type="body" idx="23"/>
          </p:nvPr>
        </p:nvSpPr>
        <p:spPr>
          <a:xfrm>
            <a:off x="9336024" y="5989320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3" name="Google Shape;2113;p24"/>
          <p:cNvSpPr/>
          <p:nvPr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4" name="Google Shape;2114;p24"/>
          <p:cNvSpPr>
            <a:spLocks noGrp="1"/>
          </p:cNvSpPr>
          <p:nvPr>
            <p:ph type="pic" idx="24"/>
          </p:nvPr>
        </p:nvSpPr>
        <p:spPr>
          <a:xfrm>
            <a:off x="1056132" y="4227957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115" name="Google Shape;2115;p24"/>
          <p:cNvSpPr/>
          <p:nvPr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6" name="Google Shape;2116;p24"/>
          <p:cNvSpPr>
            <a:spLocks noGrp="1"/>
          </p:cNvSpPr>
          <p:nvPr>
            <p:ph type="pic" idx="25"/>
          </p:nvPr>
        </p:nvSpPr>
        <p:spPr>
          <a:xfrm>
            <a:off x="3854196" y="4227957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117" name="Google Shape;2117;p24"/>
          <p:cNvSpPr/>
          <p:nvPr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8" name="Google Shape;2118;p24"/>
          <p:cNvSpPr>
            <a:spLocks noGrp="1"/>
          </p:cNvSpPr>
          <p:nvPr>
            <p:ph type="pic" idx="26"/>
          </p:nvPr>
        </p:nvSpPr>
        <p:spPr>
          <a:xfrm>
            <a:off x="6652260" y="4227957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119" name="Google Shape;2119;p24"/>
          <p:cNvSpPr/>
          <p:nvPr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0" name="Google Shape;2120;p24"/>
          <p:cNvSpPr>
            <a:spLocks noGrp="1"/>
          </p:cNvSpPr>
          <p:nvPr>
            <p:ph type="pic" idx="27"/>
          </p:nvPr>
        </p:nvSpPr>
        <p:spPr>
          <a:xfrm>
            <a:off x="9450324" y="4227957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hank You">
  <p:cSld name="21_Thank You">
    <p:bg>
      <p:bgPr>
        <a:solidFill>
          <a:schemeClr val="accent5"/>
        </a:solidFill>
        <a:effectLst/>
      </p:bgPr>
    </p:bg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26"/>
          <p:cNvSpPr/>
          <p:nvPr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8" name="Google Shape;2788;p26"/>
          <p:cNvSpPr txBox="1"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26"/>
          <p:cNvSpPr txBox="1">
            <a:spLocks noGrp="1"/>
          </p:cNvSpPr>
          <p:nvPr>
            <p:ph type="body" idx="1"/>
          </p:nvPr>
        </p:nvSpPr>
        <p:spPr>
          <a:xfrm>
            <a:off x="1353312" y="3191256"/>
            <a:ext cx="3505201" cy="179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90" name="Google Shape;2790;p26" descr="abstract colorful illustration of buildings"/>
          <p:cNvGrpSpPr/>
          <p:nvPr/>
        </p:nvGrpSpPr>
        <p:grpSpPr>
          <a:xfrm>
            <a:off x="2861990" y="447912"/>
            <a:ext cx="9332045" cy="6412946"/>
            <a:chOff x="2861990" y="447912"/>
            <a:chExt cx="9332045" cy="6412946"/>
          </a:xfrm>
        </p:grpSpPr>
        <p:sp>
          <p:nvSpPr>
            <p:cNvPr id="2791" name="Google Shape;2791;p26"/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/>
              <a:ahLst/>
              <a:cxnLst/>
              <a:rect l="l" t="t" r="r" b="b"/>
              <a:pathLst>
                <a:path w="2209733" h="721935" extrusionOk="0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2" name="Google Shape;2792;p26"/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/>
              <a:ahLst/>
              <a:cxnLst/>
              <a:rect l="l" t="t" r="r" b="b"/>
              <a:pathLst>
                <a:path w="144096" h="64163" extrusionOk="0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3" name="Google Shape;2793;p26"/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/>
              <a:ahLst/>
              <a:cxnLst/>
              <a:rect l="l" t="t" r="r" b="b"/>
              <a:pathLst>
                <a:path w="21982" h="62003" extrusionOk="0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4" name="Google Shape;2794;p26"/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/>
              <a:ahLst/>
              <a:cxnLst/>
              <a:rect l="l" t="t" r="r" b="b"/>
              <a:pathLst>
                <a:path w="1376159" h="1432309" extrusionOk="0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5" name="Google Shape;2795;p26"/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/>
              <a:ahLst/>
              <a:cxnLst/>
              <a:rect l="l" t="t" r="r" b="b"/>
              <a:pathLst>
                <a:path w="117793" h="2441520" extrusionOk="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6" name="Google Shape;2796;p26"/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/>
              <a:ahLst/>
              <a:cxnLst/>
              <a:rect l="l" t="t" r="r" b="b"/>
              <a:pathLst>
                <a:path w="506370" h="2458418" extrusionOk="0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7" name="Google Shape;2797;p26"/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/>
              <a:ahLst/>
              <a:cxnLst/>
              <a:rect l="l" t="t" r="r" b="b"/>
              <a:pathLst>
                <a:path w="9308455" h="462994" extrusionOk="0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8" name="Google Shape;2798;p26"/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/>
              <a:ahLst/>
              <a:cxnLst/>
              <a:rect l="l" t="t" r="r" b="b"/>
              <a:pathLst>
                <a:path w="38247" h="1381740" extrusionOk="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9" name="Google Shape;2799;p26"/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/>
              <a:ahLst/>
              <a:cxnLst/>
              <a:rect l="l" t="t" r="r" b="b"/>
              <a:pathLst>
                <a:path w="134820" h="118670" extrusionOk="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0" name="Google Shape;2800;p26"/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/>
              <a:ahLst/>
              <a:cxnLst/>
              <a:rect l="l" t="t" r="r" b="b"/>
              <a:pathLst>
                <a:path w="1516571" h="11562" extrusionOk="0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1" name="Google Shape;2801;p26"/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/>
              <a:ahLst/>
              <a:cxnLst/>
              <a:rect l="l" t="t" r="r" b="b"/>
              <a:pathLst>
                <a:path w="47904" h="332380" extrusionOk="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2" name="Google Shape;2802;p26"/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/>
              <a:ahLst/>
              <a:cxnLst/>
              <a:rect l="l" t="t" r="r" b="b"/>
              <a:pathLst>
                <a:path w="415007" h="1659486" extrusionOk="0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3" name="Google Shape;2803;p26"/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/>
              <a:ahLst/>
              <a:cxnLst/>
              <a:rect l="l" t="t" r="r" b="b"/>
              <a:pathLst>
                <a:path w="234061" h="1220633" extrusionOk="0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4" name="Google Shape;2804;p26"/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/>
              <a:ahLst/>
              <a:cxnLst/>
              <a:rect l="l" t="t" r="r" b="b"/>
              <a:pathLst>
                <a:path w="28336" h="1724285" extrusionOk="0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5" name="Google Shape;2805;p26"/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/>
              <a:ahLst/>
              <a:cxnLst/>
              <a:rect l="l" t="t" r="r" b="b"/>
              <a:pathLst>
                <a:path w="607263" h="1728478" extrusionOk="0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6" name="Google Shape;2806;p26"/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/>
              <a:ahLst/>
              <a:cxnLst/>
              <a:rect l="l" t="t" r="r" b="b"/>
              <a:pathLst>
                <a:path w="23762" h="1423415" extrusionOk="0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7" name="Google Shape;2807;p26"/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/>
              <a:ahLst/>
              <a:cxnLst/>
              <a:rect l="l" t="t" r="r" b="b"/>
              <a:pathLst>
                <a:path w="18933" h="1426592" extrusionOk="0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8" name="Google Shape;2808;p26"/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/>
              <a:ahLst/>
              <a:cxnLst/>
              <a:rect l="l" t="t" r="r" b="b"/>
              <a:pathLst>
                <a:path w="584391" h="1558476" extrusionOk="0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9" name="Google Shape;2809;p26"/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/>
              <a:ahLst/>
              <a:cxnLst/>
              <a:rect l="l" t="t" r="r" b="b"/>
              <a:pathLst>
                <a:path w="601164" h="277491" extrusionOk="0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0" name="Google Shape;2810;p26"/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/>
              <a:ahLst/>
              <a:cxnLst/>
              <a:rect l="l" t="t" r="r" b="b"/>
              <a:pathLst>
                <a:path w="61247" h="584714" extrusionOk="0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1" name="Google Shape;2811;p26"/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/>
              <a:ahLst/>
              <a:cxnLst/>
              <a:rect l="l" t="t" r="r" b="b"/>
              <a:pathLst>
                <a:path w="16518" h="3938" extrusionOk="0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2" name="Google Shape;2812;p26"/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/>
              <a:ahLst/>
              <a:cxnLst/>
              <a:rect l="l" t="t" r="r" b="b"/>
              <a:pathLst>
                <a:path w="9284947" h="1016453" extrusionOk="0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3" name="Google Shape;2813;p26"/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/>
              <a:ahLst/>
              <a:cxnLst/>
              <a:rect l="l" t="t" r="r" b="b"/>
              <a:pathLst>
                <a:path w="1270" h="476589" extrusionOk="0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4" name="Google Shape;2814;p26"/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/>
              <a:ahLst/>
              <a:cxnLst/>
              <a:rect l="l" t="t" r="r" b="b"/>
              <a:pathLst>
                <a:path w="543475" h="1020010" extrusionOk="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5" name="Google Shape;2815;p26"/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/>
              <a:ahLst/>
              <a:cxnLst/>
              <a:rect l="l" t="t" r="r" b="b"/>
              <a:pathLst>
                <a:path w="293529" h="223746" extrusionOk="0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6" name="Google Shape;2816;p26"/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/>
              <a:ahLst/>
              <a:cxnLst/>
              <a:rect l="l" t="t" r="r" b="b"/>
              <a:pathLst>
                <a:path w="255027" h="815322" extrusionOk="0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7" name="Google Shape;2817;p26"/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/>
              <a:ahLst/>
              <a:cxnLst/>
              <a:rect l="l" t="t" r="r" b="b"/>
              <a:pathLst>
                <a:path w="243591" h="35067" extrusionOk="0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8" name="Google Shape;2818;p26"/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/>
              <a:ahLst/>
              <a:cxnLst/>
              <a:rect l="l" t="t" r="r" b="b"/>
              <a:pathLst>
                <a:path w="47142" h="35067" extrusionOk="0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9" name="Google Shape;2819;p26"/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/>
              <a:ahLst/>
              <a:cxnLst/>
              <a:rect l="l" t="t" r="r" b="b"/>
              <a:pathLst>
                <a:path w="23634" h="20837" extrusionOk="0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0" name="Google Shape;2820;p26"/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/>
              <a:ahLst/>
              <a:cxnLst/>
              <a:rect l="l" t="t" r="r" b="b"/>
              <a:pathLst>
                <a:path w="739542" h="130487" extrusionOk="0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1" name="Google Shape;2821;p26"/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/>
              <a:ahLst/>
              <a:cxnLst/>
              <a:rect l="l" t="t" r="r" b="b"/>
              <a:pathLst>
                <a:path w="496459" h="753445" extrusionOk="0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2" name="Google Shape;2822;p26"/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/>
              <a:ahLst/>
              <a:cxnLst/>
              <a:rect l="l" t="t" r="r" b="b"/>
              <a:pathLst>
                <a:path w="1447318" h="111555" extrusionOk="0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3" name="Google Shape;2823;p26"/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/>
              <a:ahLst/>
              <a:cxnLst/>
              <a:rect l="l" t="t" r="r" b="b"/>
              <a:pathLst>
                <a:path w="815784" h="743662" extrusionOk="0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4" name="Google Shape;2824;p26"/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/>
              <a:ahLst/>
              <a:cxnLst/>
              <a:rect l="l" t="t" r="r" b="b"/>
              <a:pathLst>
                <a:path w="701422" h="123625" extrusionOk="0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5" name="Google Shape;2825;p26"/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/>
              <a:ahLst/>
              <a:cxnLst/>
              <a:rect l="l" t="t" r="r" b="b"/>
              <a:pathLst>
                <a:path w="3048771" h="734514" extrusionOk="0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6" name="Google Shape;2826;p26"/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/>
              <a:ahLst/>
              <a:cxnLst/>
              <a:rect l="l" t="t" r="r" b="b"/>
              <a:pathLst>
                <a:path w="1173357" h="647734" extrusionOk="0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7" name="Google Shape;2827;p26"/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/>
              <a:ahLst/>
              <a:cxnLst/>
              <a:rect l="l" t="t" r="r" b="b"/>
              <a:pathLst>
                <a:path w="574225" h="221078" extrusionOk="0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8" name="Google Shape;2828;p26"/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/>
              <a:ahLst/>
              <a:cxnLst/>
              <a:rect l="l" t="t" r="r" b="b"/>
              <a:pathLst>
                <a:path w="581723" h="7369" extrusionOk="0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9" name="Google Shape;2829;p26"/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/>
              <a:ahLst/>
              <a:cxnLst/>
              <a:rect l="l" t="t" r="r" b="b"/>
              <a:pathLst>
                <a:path w="191493" h="1225461" extrusionOk="0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0" name="Google Shape;2830;p26"/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/>
              <a:ahLst/>
              <a:cxnLst/>
              <a:rect l="l" t="t" r="r" b="b"/>
              <a:pathLst>
                <a:path w="652754" h="1216059" extrusionOk="0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1" name="Google Shape;2831;p26"/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/>
              <a:ahLst/>
              <a:cxnLst/>
              <a:rect l="l" t="t" r="r" b="b"/>
              <a:pathLst>
                <a:path w="177896" h="1346546" extrusionOk="0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2" name="Google Shape;2832;p26"/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/>
              <a:ahLst/>
              <a:cxnLst/>
              <a:rect l="l" t="t" r="r" b="b"/>
              <a:pathLst>
                <a:path w="778298" h="25411" extrusionOk="0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3" name="Google Shape;2833;p26"/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/>
              <a:ahLst/>
              <a:cxnLst/>
              <a:rect l="l" t="t" r="r" b="b"/>
              <a:pathLst>
                <a:path w="124654" h="55142" extrusionOk="0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4" name="Google Shape;2834;p26"/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/>
              <a:ahLst/>
              <a:cxnLst/>
              <a:rect l="l" t="t" r="r" b="b"/>
              <a:pathLst>
                <a:path w="60612" h="47392" extrusionOk="0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5" name="Google Shape;2835;p26"/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/>
              <a:ahLst/>
              <a:cxnLst/>
              <a:rect l="l" t="t" r="r" b="b"/>
              <a:pathLst>
                <a:path w="83923" h="67340" extrusionOk="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6" name="Google Shape;2836;p26"/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/>
              <a:ahLst/>
              <a:cxnLst/>
              <a:rect l="l" t="t" r="r" b="b"/>
              <a:pathLst>
                <a:path w="26049" h="50822" extrusionOk="0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7" name="Google Shape;2837;p26"/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/>
              <a:ahLst/>
              <a:cxnLst/>
              <a:rect l="l" t="t" r="r" b="b"/>
              <a:pathLst>
                <a:path w="125163" h="26046" extrusionOk="0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8" name="Google Shape;2838;p26"/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/>
              <a:ahLst/>
              <a:cxnLst/>
              <a:rect l="l" t="t" r="r" b="b"/>
              <a:pathLst>
                <a:path w="122240" h="90337" extrusionOk="0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9" name="Google Shape;2839;p26"/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/>
              <a:ahLst/>
              <a:cxnLst/>
              <a:rect l="l" t="t" r="r" b="b"/>
              <a:pathLst>
                <a:path w="125163" h="1201320" extrusionOk="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0" name="Google Shape;2840;p26"/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/>
              <a:ahLst/>
              <a:cxnLst/>
              <a:rect l="l" t="t" r="r" b="b"/>
              <a:pathLst>
                <a:path w="678295" h="7496" extrusionOk="0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1" name="Google Shape;2841;p26"/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/>
              <a:ahLst/>
              <a:cxnLst/>
              <a:rect l="l" t="t" r="r" b="b"/>
              <a:pathLst>
                <a:path w="955433" h="214852" extrusionOk="0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2" name="Google Shape;2842;p26"/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/>
              <a:ahLst/>
              <a:cxnLst/>
              <a:rect l="l" t="t" r="r" b="b"/>
              <a:pathLst>
                <a:path w="696084" h="204052" extrusionOk="0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3" name="Google Shape;2843;p26"/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/>
              <a:ahLst/>
              <a:cxnLst/>
              <a:rect l="l" t="t" r="r" b="b"/>
              <a:pathLst>
                <a:path w="23889" h="305317" extrusionOk="0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4" name="Google Shape;2844;p26"/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/>
              <a:ahLst/>
              <a:cxnLst/>
              <a:rect l="l" t="t" r="r" b="b"/>
              <a:pathLst>
                <a:path w="90600" h="46629" extrusionOk="0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5" name="Google Shape;2845;p26"/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/>
              <a:ahLst/>
              <a:cxnLst/>
              <a:rect l="l" t="t" r="r" b="b"/>
              <a:pathLst>
                <a:path w="606755" h="301759" extrusionOk="0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6" name="Google Shape;2846;p26"/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/>
              <a:ahLst/>
              <a:cxnLst/>
              <a:rect l="l" t="t" r="r" b="b"/>
              <a:pathLst>
                <a:path w="225420" h="1118352" extrusionOk="0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7" name="Google Shape;2847;p26"/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/>
              <a:ahLst/>
              <a:cxnLst/>
              <a:rect l="l" t="t" r="r" b="b"/>
              <a:pathLst>
                <a:path w="201023" h="1584904" extrusionOk="0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8" name="Google Shape;2848;p26"/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/>
              <a:ahLst/>
              <a:cxnLst/>
              <a:rect l="l" t="t" r="r" b="b"/>
              <a:pathLst>
                <a:path w="535469" h="1119750" extrusionOk="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9" name="Google Shape;2849;p26"/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/>
              <a:ahLst/>
              <a:cxnLst/>
              <a:rect l="l" t="t" r="r" b="b"/>
              <a:pathLst>
                <a:path w="2458534" h="336954" extrusionOk="0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0" name="Google Shape;2850;p26"/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/>
              <a:ahLst/>
              <a:cxnLst/>
              <a:rect l="l" t="t" r="r" b="b"/>
              <a:pathLst>
                <a:path w="41043" h="315608" extrusionOk="0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1" name="Google Shape;2851;p26"/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/>
              <a:ahLst/>
              <a:cxnLst/>
              <a:rect l="l" t="t" r="r" b="b"/>
              <a:pathLst>
                <a:path w="24905" h="32272" extrusionOk="0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2" name="Google Shape;2852;p26"/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/>
              <a:ahLst/>
              <a:cxnLst/>
              <a:rect l="l" t="t" r="r" b="b"/>
              <a:pathLst>
                <a:path w="591126" h="46629" extrusionOk="0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3" name="Google Shape;2853;p26"/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/>
              <a:ahLst/>
              <a:cxnLst/>
              <a:rect l="l" t="t" r="r" b="b"/>
              <a:pathLst>
                <a:path w="741830" h="1118098" extrusionOk="0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4" name="Google Shape;2854;p26"/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/>
              <a:ahLst/>
              <a:cxnLst/>
              <a:rect l="l" t="t" r="r" b="b"/>
              <a:pathLst>
                <a:path w="161758" h="521059" extrusionOk="0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5" name="Google Shape;2855;p26"/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/>
              <a:ahLst/>
              <a:cxnLst/>
              <a:rect l="l" t="t" r="r" b="b"/>
              <a:pathLst>
                <a:path w="278408" h="261736" extrusionOk="0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6" name="Google Shape;2856;p26"/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/>
              <a:ahLst/>
              <a:cxnLst/>
              <a:rect l="l" t="t" r="r" b="b"/>
              <a:pathLst>
                <a:path w="293148" h="1118479" extrusionOk="0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7" name="Google Shape;2857;p26"/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/>
              <a:ahLst/>
              <a:cxnLst/>
              <a:rect l="l" t="t" r="r" b="b"/>
              <a:pathLst>
                <a:path w="2452944" h="487389" extrusionOk="0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8" name="Google Shape;2858;p26"/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/>
              <a:ahLst/>
              <a:cxnLst/>
              <a:rect l="l" t="t" r="r" b="b"/>
              <a:pathLst>
                <a:path w="147908" h="611396" extrusionOk="0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9" name="Google Shape;2859;p26"/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/>
              <a:ahLst/>
              <a:cxnLst/>
              <a:rect l="l" t="t" r="r" b="b"/>
              <a:pathLst>
                <a:path w="50954" h="611396" extrusionOk="0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0" name="Google Shape;2860;p26"/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/>
              <a:ahLst/>
              <a:cxnLst/>
              <a:rect l="l" t="t" r="r" b="b"/>
              <a:pathLst>
                <a:path w="96699" h="779619" extrusionOk="0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1" name="Google Shape;2861;p26"/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/>
              <a:ahLst/>
              <a:cxnLst/>
              <a:rect l="l" t="t" r="r" b="b"/>
              <a:pathLst>
                <a:path w="82722" h="601486" extrusionOk="0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2" name="Google Shape;2862;p26"/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/>
              <a:ahLst/>
              <a:cxnLst/>
              <a:rect l="l" t="t" r="r" b="b"/>
              <a:pathLst>
                <a:path w="9784" h="31129" extrusionOk="0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3" name="Google Shape;2863;p26"/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/>
              <a:ahLst/>
              <a:cxnLst/>
              <a:rect l="l" t="t" r="r" b="b"/>
              <a:pathLst>
                <a:path w="2541" h="1556951" extrusionOk="0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4" name="Google Shape;2864;p26"/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/>
              <a:ahLst/>
              <a:cxnLst/>
              <a:rect l="l" t="t" r="r" b="b"/>
              <a:pathLst>
                <a:path w="12706" h="808969" extrusionOk="0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5" name="Google Shape;2865;p26"/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/>
              <a:ahLst/>
              <a:cxnLst/>
              <a:rect l="l" t="t" r="r" b="b"/>
              <a:pathLst>
                <a:path w="410306" h="1555935" extrusionOk="0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6" name="Google Shape;2866;p26"/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/>
              <a:ahLst/>
              <a:cxnLst/>
              <a:rect l="l" t="t" r="r" b="b"/>
              <a:pathLst>
                <a:path w="31640" h="173940" extrusionOk="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7" name="Google Shape;2867;p26"/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/>
              <a:ahLst/>
              <a:cxnLst/>
              <a:rect l="l" t="t" r="r" b="b"/>
              <a:pathLst>
                <a:path w="51970" h="507464" extrusionOk="0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8" name="Google Shape;2868;p26"/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/>
              <a:ahLst/>
              <a:cxnLst/>
              <a:rect l="l" t="t" r="r" b="b"/>
              <a:pathLst>
                <a:path w="2287" h="1021408" extrusionOk="0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9" name="Google Shape;2869;p26"/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/>
              <a:ahLst/>
              <a:cxnLst/>
              <a:rect l="l" t="t" r="r" b="b"/>
              <a:pathLst>
                <a:path w="316656" h="1078456" extrusionOk="0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0" name="Google Shape;2870;p26"/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/>
              <a:ahLst/>
              <a:cxnLst/>
              <a:rect l="l" t="t" r="r" b="b"/>
              <a:pathLst>
                <a:path w="196957" h="31383" extrusionOk="0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1" name="Google Shape;2871;p26"/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/>
              <a:ahLst/>
              <a:cxnLst/>
              <a:rect l="l" t="t" r="r" b="b"/>
              <a:pathLst>
                <a:path w="221862" h="628294" extrusionOk="0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2" name="Google Shape;2872;p26"/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/>
              <a:ahLst/>
              <a:cxnLst/>
              <a:rect l="l" t="t" r="r" b="b"/>
              <a:pathLst>
                <a:path w="23889" h="38879" extrusionOk="0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3" name="Google Shape;2873;p26"/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/>
              <a:ahLst/>
              <a:cxnLst/>
              <a:rect l="l" t="t" r="r" b="b"/>
              <a:pathLst>
                <a:path w="8387" h="471126" extrusionOk="0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4" name="Google Shape;2874;p26"/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5" name="Google Shape;2875;p26"/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/>
              <a:ahLst/>
              <a:cxnLst/>
              <a:rect l="l" t="t" r="r" b="b"/>
              <a:pathLst>
                <a:path w="686173" h="523600" extrusionOk="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6" name="Google Shape;2876;p26"/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/>
              <a:ahLst/>
              <a:cxnLst/>
              <a:rect l="l" t="t" r="r" b="b"/>
              <a:pathLst>
                <a:path w="517552" h="765643" extrusionOk="0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7" name="Google Shape;2877;p26"/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/>
              <a:ahLst/>
              <a:cxnLst/>
              <a:rect l="l" t="t" r="r" b="b"/>
              <a:pathLst>
                <a:path w="33292" h="530207" extrusionOk="0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8" name="Google Shape;2878;p26"/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/>
              <a:ahLst/>
              <a:cxnLst/>
              <a:rect l="l" t="t" r="r" b="b"/>
              <a:pathLst>
                <a:path w="314750" h="523727" extrusionOk="0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9" name="Google Shape;2879;p26"/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/>
              <a:ahLst/>
              <a:cxnLst/>
              <a:rect l="l" t="t" r="r" b="b"/>
              <a:pathLst>
                <a:path w="315639" h="16644" extrusionOk="0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0" name="Google Shape;2880;p26"/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/>
              <a:ahLst/>
              <a:cxnLst/>
              <a:rect l="l" t="t" r="r" b="b"/>
              <a:pathLst>
                <a:path w="7624" h="163013" extrusionOk="0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1" name="Google Shape;2881;p26"/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/>
              <a:ahLst/>
              <a:cxnLst/>
              <a:rect l="l" t="t" r="r" b="b"/>
              <a:pathLst>
                <a:path w="208139" h="1630390" extrusionOk="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2" name="Google Shape;2882;p26"/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/>
              <a:ahLst/>
              <a:cxnLst/>
              <a:rect l="l" t="t" r="r" b="b"/>
              <a:pathLst>
                <a:path w="2040858" h="953178" extrusionOk="0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3" name="Google Shape;2883;p26"/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/>
              <a:ahLst/>
              <a:cxnLst/>
              <a:rect l="l" t="t" r="r" b="b"/>
              <a:pathLst>
                <a:path w="226437" h="1197000" extrusionOk="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4" name="Google Shape;2884;p26"/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/>
              <a:ahLst/>
              <a:cxnLst/>
              <a:rect l="l" t="t" r="r" b="b"/>
              <a:pathLst>
                <a:path w="352998" h="38116" extrusionOk="0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5" name="Google Shape;2885;p26"/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/>
              <a:ahLst/>
              <a:cxnLst/>
              <a:rect l="l" t="t" r="r" b="b"/>
              <a:pathLst>
                <a:path w="336606" h="542785" extrusionOk="0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6" name="Google Shape;2886;p26"/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/>
              <a:ahLst/>
              <a:cxnLst/>
              <a:rect l="l" t="t" r="r" b="b"/>
              <a:pathLst>
                <a:path w="336352" h="108887" extrusionOk="0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7" name="Google Shape;2887;p26"/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/>
              <a:ahLst/>
              <a:cxnLst/>
              <a:rect l="l" t="t" r="r" b="b"/>
              <a:pathLst>
                <a:path w="367484" h="983545" extrusionOk="0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8" name="Google Shape;2888;p26"/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/>
              <a:ahLst/>
              <a:cxnLst/>
              <a:rect l="l" t="t" r="r" b="b"/>
              <a:pathLst>
                <a:path w="1185428" h="531732" extrusionOk="0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9" name="Google Shape;2889;p26"/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/>
              <a:ahLst/>
              <a:cxnLst/>
              <a:rect l="l" t="t" r="r" b="b"/>
              <a:pathLst>
                <a:path w="417040" h="330093" extrusionOk="0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0" name="Google Shape;2890;p26"/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/>
              <a:ahLst/>
              <a:cxnLst/>
              <a:rect l="l" t="t" r="r" b="b"/>
              <a:pathLst>
                <a:path w="7115" h="171780" extrusionOk="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1" name="Google Shape;2891;p26"/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/>
              <a:ahLst/>
              <a:cxnLst/>
              <a:rect l="l" t="t" r="r" b="b"/>
              <a:pathLst>
                <a:path w="433814" h="1935961" extrusionOk="0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2" name="Google Shape;2892;p26"/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/>
              <a:ahLst/>
              <a:cxnLst/>
              <a:rect l="l" t="t" r="r" b="b"/>
              <a:pathLst>
                <a:path w="1764483" h="805285" extrusionOk="0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3" name="Google Shape;2893;p26"/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/>
              <a:ahLst/>
              <a:cxnLst/>
              <a:rect l="l" t="t" r="r" b="b"/>
              <a:pathLst>
                <a:path w="1521526" h="578361" extrusionOk="0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4" name="Google Shape;2894;p26"/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/>
              <a:ahLst/>
              <a:cxnLst/>
              <a:rect l="l" t="t" r="r" b="b"/>
              <a:pathLst>
                <a:path w="1589889" h="59335" extrusionOk="0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5" name="Google Shape;2895;p26"/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/>
              <a:ahLst/>
              <a:cxnLst/>
              <a:rect l="l" t="t" r="r" b="b"/>
              <a:pathLst>
                <a:path w="8259" h="581792" extrusionOk="0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6" name="Google Shape;2896;p26"/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/>
              <a:ahLst/>
              <a:cxnLst/>
              <a:rect l="l" t="t" r="r" b="b"/>
              <a:pathLst>
                <a:path w="6734" h="111682" extrusionOk="0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7" name="Google Shape;2897;p26"/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/>
              <a:ahLst/>
              <a:cxnLst/>
              <a:rect l="l" t="t" r="r" b="b"/>
              <a:pathLst>
                <a:path w="1763085" h="1507146" extrusionOk="0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8" name="Google Shape;2898;p26"/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/>
              <a:ahLst/>
              <a:cxnLst/>
              <a:rect l="l" t="t" r="r" b="b"/>
              <a:pathLst>
                <a:path w="14612" h="24139" extrusionOk="0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9" name="Google Shape;2899;p26"/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/>
              <a:ahLst/>
              <a:cxnLst/>
              <a:rect l="l" t="t" r="r" b="b"/>
              <a:pathLst>
                <a:path w="28463" h="24141" extrusionOk="0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0" name="Google Shape;2900;p26"/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/>
              <a:ahLst/>
              <a:cxnLst/>
              <a:rect l="l" t="t" r="r" b="b"/>
              <a:pathLst>
                <a:path w="23685" h="544564" extrusionOk="0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1" name="Google Shape;2901;p26"/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/>
              <a:ahLst/>
              <a:cxnLst/>
              <a:rect l="l" t="t" r="r" b="b"/>
              <a:pathLst>
                <a:path w="16392" h="4192" extrusionOk="0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2" name="Google Shape;2902;p26"/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/>
              <a:ahLst/>
              <a:cxnLst/>
              <a:rect l="l" t="t" r="r" b="b"/>
              <a:pathLst>
                <a:path w="4192" h="303665" extrusionOk="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3" name="Google Shape;2903;p26"/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/>
              <a:ahLst/>
              <a:cxnLst/>
              <a:rect l="l" t="t" r="r" b="b"/>
              <a:pathLst>
                <a:path w="21983" h="4319" extrusionOk="0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4" name="Google Shape;2904;p26"/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/>
              <a:ahLst/>
              <a:cxnLst/>
              <a:rect l="l" t="t" r="r" b="b"/>
              <a:pathLst>
                <a:path w="150958" h="3336" extrusionOk="0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5" name="Google Shape;2905;p26"/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/>
              <a:ahLst/>
              <a:cxnLst/>
              <a:rect l="l" t="t" r="r" b="b"/>
              <a:pathLst>
                <a:path w="58452" h="44850" extrusionOk="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6" name="Google Shape;2906;p26"/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/>
              <a:ahLst/>
              <a:cxnLst/>
              <a:rect l="l" t="t" r="r" b="b"/>
              <a:pathLst>
                <a:path w="3558" h="2668" extrusionOk="0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7" name="Google Shape;2907;p26"/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8" name="Google Shape;2908;p26"/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/>
              <a:ahLst/>
              <a:cxnLst/>
              <a:rect l="l" t="t" r="r" b="b"/>
              <a:pathLst>
                <a:path w="4066" h="613556" extrusionOk="0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9" name="Google Shape;2909;p26"/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/>
              <a:ahLst/>
              <a:cxnLst/>
              <a:rect l="l" t="t" r="r" b="b"/>
              <a:pathLst>
                <a:path w="4193" h="1556443" extrusionOk="0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0" name="Google Shape;2910;p26"/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/>
              <a:ahLst/>
              <a:cxnLst/>
              <a:rect l="l" t="t" r="r" b="b"/>
              <a:pathLst>
                <a:path w="4193" h="1434850" extrusionOk="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1" name="Google Shape;2911;p26"/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/>
              <a:ahLst/>
              <a:cxnLst/>
              <a:rect l="l" t="t" r="r" b="b"/>
              <a:pathLst>
                <a:path w="471681" h="4319" extrusionOk="0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2" name="Google Shape;2912;p26"/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/>
              <a:ahLst/>
              <a:cxnLst/>
              <a:rect l="l" t="t" r="r" b="b"/>
              <a:pathLst>
                <a:path w="1378319" h="24013" extrusionOk="0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3" name="Google Shape;2913;p26"/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/>
              <a:ahLst/>
              <a:cxnLst/>
              <a:rect l="l" t="t" r="r" b="b"/>
              <a:pathLst>
                <a:path w="23508" h="125785" extrusionOk="0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4" name="Google Shape;2914;p26"/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/>
              <a:ahLst/>
              <a:cxnLst/>
              <a:rect l="l" t="t" r="r" b="b"/>
              <a:pathLst>
                <a:path w="169256" h="4319" extrusionOk="0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5" name="Google Shape;2915;p26"/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/>
              <a:ahLst/>
              <a:cxnLst/>
              <a:rect l="l" t="t" r="r" b="b"/>
              <a:pathLst>
                <a:path w="161886" h="1270" extrusionOk="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6" name="Google Shape;2916;p26"/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/>
              <a:ahLst/>
              <a:cxnLst/>
              <a:rect l="l" t="t" r="r" b="b"/>
              <a:pathLst>
                <a:path w="528735" h="24013" extrusionOk="0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7" name="Google Shape;2917;p26"/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/>
              <a:ahLst/>
              <a:cxnLst/>
              <a:rect l="l" t="t" r="r" b="b"/>
              <a:pathLst>
                <a:path w="4193" h="2444315" extrusionOk="0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8" name="Google Shape;2918;p26"/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/>
              <a:ahLst/>
              <a:cxnLst/>
              <a:rect l="l" t="t" r="r" b="b"/>
              <a:pathLst>
                <a:path w="236221" h="3303" extrusionOk="0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9" name="Google Shape;2919;p26"/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/>
              <a:ahLst/>
              <a:cxnLst/>
              <a:rect l="l" t="t" r="r" b="b"/>
              <a:pathLst>
                <a:path w="641318" h="1905" extrusionOk="0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0" name="Google Shape;2920;p26"/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/>
              <a:ahLst/>
              <a:cxnLst/>
              <a:rect l="l" t="t" r="r" b="b"/>
              <a:pathLst>
                <a:path w="163538" h="4192" extrusionOk="0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1" name="Google Shape;2921;p26"/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/>
              <a:ahLst/>
              <a:cxnLst/>
              <a:rect l="l" t="t" r="r" b="b"/>
              <a:pathLst>
                <a:path w="136726" h="53363" extrusionOk="0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2" name="Google Shape;2922;p26"/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/>
              <a:ahLst/>
              <a:cxnLst/>
              <a:rect l="l" t="t" r="r" b="b"/>
              <a:pathLst>
                <a:path w="532801" h="23785" extrusionOk="0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3" name="Google Shape;2923;p26"/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/>
              <a:ahLst/>
              <a:cxnLst/>
              <a:rect l="l" t="t" r="r" b="b"/>
              <a:pathLst>
                <a:path w="187935" h="10799" extrusionOk="0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4" name="Google Shape;2924;p26"/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/>
              <a:ahLst/>
              <a:cxnLst/>
              <a:rect l="l" t="t" r="r" b="b"/>
              <a:pathLst>
                <a:path w="37104" h="9656" extrusionOk="0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5" name="Google Shape;2925;p26"/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/>
              <a:ahLst/>
              <a:cxnLst/>
              <a:rect l="l" t="t" r="r" b="b"/>
              <a:pathLst>
                <a:path w="134820" h="8766" extrusionOk="0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6" name="Google Shape;2926;p26"/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/>
              <a:ahLst/>
              <a:cxnLst/>
              <a:rect l="l" t="t" r="r" b="b"/>
              <a:pathLst>
                <a:path w="39645" h="5082" extrusionOk="0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7" name="Google Shape;2927;p26"/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/>
              <a:ahLst/>
              <a:cxnLst/>
              <a:rect l="l" t="t" r="r" b="b"/>
              <a:pathLst>
                <a:path w="136980" h="4319" extrusionOk="0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8" name="Google Shape;2928;p26"/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/>
              <a:ahLst/>
              <a:cxnLst/>
              <a:rect l="l" t="t" r="r" b="b"/>
              <a:pathLst>
                <a:path w="4192" h="132138" extrusionOk="0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9" name="Google Shape;2929;p26"/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/>
              <a:ahLst/>
              <a:cxnLst/>
              <a:rect l="l" t="t" r="r" b="b"/>
              <a:pathLst>
                <a:path w="4196" h="1111999" extrusionOk="0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0" name="Google Shape;2930;p26"/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/>
              <a:ahLst/>
              <a:cxnLst/>
              <a:rect l="l" t="t" r="r" b="b"/>
              <a:pathLst>
                <a:path w="4196" h="28968" extrusionOk="0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1" name="Google Shape;2931;p26"/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/>
              <a:ahLst/>
              <a:cxnLst/>
              <a:rect l="l" t="t" r="r" b="b"/>
              <a:pathLst>
                <a:path w="23507" h="84619" extrusionOk="0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2" name="Google Shape;2932;p26"/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/>
              <a:ahLst/>
              <a:cxnLst/>
              <a:rect l="l" t="t" r="r" b="b"/>
              <a:pathLst>
                <a:path w="1524" h="7496" extrusionOk="0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3" name="Google Shape;2933;p26"/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/>
              <a:ahLst/>
              <a:cxnLst/>
              <a:rect l="l" t="t" r="r" b="b"/>
              <a:pathLst>
                <a:path w="5591" h="4065" extrusionOk="0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4" name="Google Shape;2934;p26"/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/>
              <a:ahLst/>
              <a:cxnLst/>
              <a:rect l="l" t="t" r="r" b="b"/>
              <a:pathLst>
                <a:path w="123766" h="24140" extrusionOk="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5" name="Google Shape;2935;p26"/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/>
              <a:ahLst/>
              <a:cxnLst/>
              <a:rect l="l" t="t" r="r" b="b"/>
              <a:pathLst>
                <a:path w="1016" h="635" extrusionOk="0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6" name="Google Shape;2936;p26"/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/>
              <a:ahLst/>
              <a:cxnLst/>
              <a:rect l="l" t="t" r="r" b="b"/>
              <a:pathLst>
                <a:path w="23507" h="29350" extrusionOk="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7" name="Google Shape;2937;p26"/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/>
              <a:ahLst/>
              <a:cxnLst/>
              <a:rect l="l" t="t" r="r" b="b"/>
              <a:pathLst>
                <a:path w="45872" h="4320" extrusionOk="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8" name="Google Shape;2938;p26"/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/>
              <a:ahLst/>
              <a:cxnLst/>
              <a:rect l="l" t="t" r="r" b="b"/>
              <a:pathLst>
                <a:path w="1512123" h="24013" extrusionOk="0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9" name="Google Shape;2939;p26"/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/>
              <a:ahLst/>
              <a:cxnLst/>
              <a:rect l="l" t="t" r="r" b="b"/>
              <a:pathLst>
                <a:path w="576512" h="4320" extrusionOk="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0" name="Google Shape;2940;p26"/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/>
              <a:ahLst/>
              <a:cxnLst/>
              <a:rect l="l" t="t" r="r" b="b"/>
              <a:pathLst>
                <a:path w="1397" h="102788" extrusionOk="0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1" name="Google Shape;2941;p26"/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/>
              <a:ahLst/>
              <a:cxnLst/>
              <a:rect l="l" t="t" r="r" b="b"/>
              <a:pathLst>
                <a:path w="66964" h="23902" extrusionOk="0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2" name="Google Shape;2942;p26"/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/>
              <a:ahLst/>
              <a:cxnLst/>
              <a:rect l="l" t="t" r="r" b="b"/>
              <a:pathLst>
                <a:path w="349059" h="4319" extrusionOk="0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3" name="Google Shape;2943;p26"/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/>
              <a:ahLst/>
              <a:cxnLst/>
              <a:rect l="l" t="t" r="r" b="b"/>
              <a:pathLst>
                <a:path w="23507" h="302013" extrusionOk="0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4" name="Google Shape;2944;p26"/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/>
              <a:ahLst/>
              <a:cxnLst/>
              <a:rect l="l" t="t" r="r" b="b"/>
              <a:pathLst>
                <a:path w="234569" h="4319" extrusionOk="0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5" name="Google Shape;2945;p26"/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/>
              <a:ahLst/>
              <a:cxnLst/>
              <a:rect l="l" t="t" r="r" b="b"/>
              <a:pathLst>
                <a:path w="30369" h="5336" extrusionOk="0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6" name="Google Shape;2946;p26"/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/>
              <a:ahLst/>
              <a:cxnLst/>
              <a:rect l="l" t="t" r="r" b="b"/>
              <a:pathLst>
                <a:path w="609932" h="3684" extrusionOk="0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7" name="Google Shape;2947;p26"/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/>
              <a:ahLst/>
              <a:cxnLst/>
              <a:rect l="l" t="t" r="r" b="b"/>
              <a:pathLst>
                <a:path w="442353" h="24157" extrusionOk="0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8" name="Google Shape;2948;p26"/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/>
              <a:ahLst/>
              <a:cxnLst/>
              <a:rect l="l" t="t" r="r" b="b"/>
              <a:pathLst>
                <a:path w="35360" h="56302" extrusionOk="0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9" name="Google Shape;2949;p26"/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/>
              <a:ahLst/>
              <a:cxnLst/>
              <a:rect l="l" t="t" r="r" b="b"/>
              <a:pathLst>
                <a:path w="4198" h="1673086" extrusionOk="0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0" name="Google Shape;2950;p26"/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/>
              <a:ahLst/>
              <a:cxnLst/>
              <a:rect l="l" t="t" r="r" b="b"/>
              <a:pathLst>
                <a:path w="23555" h="1637252" extrusionOk="0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/>
              <a:ahLst/>
              <a:cxnLst/>
              <a:rect l="l" t="t" r="r" b="b"/>
              <a:pathLst>
                <a:path w="622130" h="23874" extrusionOk="0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/>
              <a:ahLst/>
              <a:cxnLst/>
              <a:rect l="l" t="t" r="r" b="b"/>
              <a:pathLst>
                <a:path w="60945" h="47149" extrusionOk="0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/>
              <a:ahLst/>
              <a:cxnLst/>
              <a:rect l="l" t="t" r="r" b="b"/>
              <a:pathLst>
                <a:path w="4066" h="1746266" extrusionOk="0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/>
              <a:ahLst/>
              <a:cxnLst/>
              <a:rect l="l" t="t" r="r" b="b"/>
              <a:pathLst>
                <a:path w="245878" h="24013" extrusionOk="0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5" name="Google Shape;2955;p26"/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/>
              <a:ahLst/>
              <a:cxnLst/>
              <a:rect l="l" t="t" r="r" b="b"/>
              <a:pathLst>
                <a:path w="42441" h="39768" extrusionOk="0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6" name="Google Shape;2956;p26"/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/>
              <a:ahLst/>
              <a:cxnLst/>
              <a:rect l="l" t="t" r="r" b="b"/>
              <a:pathLst>
                <a:path w="1143" h="635" extrusionOk="0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/>
              <a:ahLst/>
              <a:cxnLst/>
              <a:rect l="l" t="t" r="r" b="b"/>
              <a:pathLst>
                <a:path w="32706" h="24140" extrusionOk="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8" name="Google Shape;2958;p26"/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/>
              <a:ahLst/>
              <a:cxnLst/>
              <a:rect l="l" t="t" r="r" b="b"/>
              <a:pathLst>
                <a:path w="23564" h="1428127" extrusionOk="0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9" name="Google Shape;2959;p26"/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/>
              <a:ahLst/>
              <a:cxnLst/>
              <a:rect l="l" t="t" r="r" b="b"/>
              <a:pathLst>
                <a:path w="4193" h="1440822" extrusionOk="0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0" name="Google Shape;2960;p26"/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/>
              <a:ahLst/>
              <a:cxnLst/>
              <a:rect l="l" t="t" r="r" b="b"/>
              <a:pathLst>
                <a:path w="596208" h="24013" extrusionOk="0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1" name="Google Shape;2961;p26"/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/>
              <a:ahLst/>
              <a:cxnLst/>
              <a:rect l="l" t="t" r="r" b="b"/>
              <a:pathLst>
                <a:path w="2287" h="1651" extrusionOk="0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2" name="Google Shape;2962;p26"/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/>
              <a:ahLst/>
              <a:cxnLst/>
              <a:rect l="l" t="t" r="r" b="b"/>
              <a:pathLst>
                <a:path w="18171" h="16136" extrusionOk="0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3" name="Google Shape;2963;p26"/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/>
              <a:ahLst/>
              <a:cxnLst/>
              <a:rect l="l" t="t" r="r" b="b"/>
              <a:pathLst>
                <a:path w="676262" h="4319" extrusionOk="0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4" name="Google Shape;2964;p26"/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/>
              <a:ahLst/>
              <a:cxnLst/>
              <a:rect l="l" t="t" r="r" b="b"/>
              <a:pathLst>
                <a:path w="186156" h="221332" extrusionOk="0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5" name="Google Shape;2965;p26"/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/>
              <a:ahLst/>
              <a:cxnLst/>
              <a:rect l="l" t="t" r="r" b="b"/>
              <a:pathLst>
                <a:path w="782343" h="4575" extrusionOk="0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6" name="Google Shape;2966;p26"/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/>
              <a:ahLst/>
              <a:cxnLst/>
              <a:rect l="l" t="t" r="r" b="b"/>
              <a:pathLst>
                <a:path w="4193" h="11816" extrusionOk="0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7" name="Google Shape;2967;p26"/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/>
              <a:ahLst/>
              <a:cxnLst/>
              <a:rect l="l" t="t" r="r" b="b"/>
              <a:pathLst>
                <a:path w="23381" h="289434" extrusionOk="0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8" name="Google Shape;2968;p26"/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/>
              <a:ahLst/>
              <a:cxnLst/>
              <a:rect l="l" t="t" r="r" b="b"/>
              <a:pathLst>
                <a:path w="43330" h="9529" extrusionOk="0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9" name="Google Shape;2969;p26"/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/>
              <a:ahLst/>
              <a:cxnLst/>
              <a:rect l="l" t="t" r="r" b="b"/>
              <a:pathLst>
                <a:path w="56926" h="11562" extrusionOk="0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/>
              <a:ahLst/>
              <a:cxnLst/>
              <a:rect l="l" t="t" r="r" b="b"/>
              <a:pathLst>
                <a:path w="32148" h="4065" extrusionOk="0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1" name="Google Shape;2971;p26"/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/>
              <a:ahLst/>
              <a:cxnLst/>
              <a:rect l="l" t="t" r="r" b="b"/>
              <a:pathLst>
                <a:path w="159218" h="4278" extrusionOk="0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2" name="Google Shape;2972;p26"/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/>
              <a:ahLst/>
              <a:cxnLst/>
              <a:rect l="l" t="t" r="r" b="b"/>
              <a:pathLst>
                <a:path w="1524" h="1016" extrusionOk="0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3" name="Google Shape;2973;p26"/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/>
              <a:ahLst/>
              <a:cxnLst/>
              <a:rect l="l" t="t" r="r" b="b"/>
              <a:pathLst>
                <a:path w="40751" h="80766" extrusionOk="0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4" name="Google Shape;2974;p26"/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/>
              <a:ahLst/>
              <a:cxnLst/>
              <a:rect l="l" t="t" r="r" b="b"/>
              <a:pathLst>
                <a:path w="126179" h="4319" extrusionOk="0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5" name="Google Shape;2975;p26"/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/>
              <a:ahLst/>
              <a:cxnLst/>
              <a:rect l="l" t="t" r="r" b="b"/>
              <a:pathLst>
                <a:path w="282093" h="4319" extrusionOk="0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6" name="Google Shape;2976;p26"/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/>
              <a:ahLst/>
              <a:cxnLst/>
              <a:rect l="l" t="t" r="r" b="b"/>
              <a:pathLst>
                <a:path w="201405" h="4319" extrusionOk="0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7" name="Google Shape;2977;p26"/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/>
              <a:ahLst/>
              <a:cxnLst/>
              <a:rect l="l" t="t" r="r" b="b"/>
              <a:pathLst>
                <a:path w="110550" h="24649" extrusionOk="0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8" name="Google Shape;2978;p26"/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/>
              <a:ahLst/>
              <a:cxnLst/>
              <a:rect l="l" t="t" r="r" b="b"/>
              <a:pathLst>
                <a:path w="4179" h="614064" extrusionOk="0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9" name="Google Shape;2979;p26"/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/>
              <a:ahLst/>
              <a:cxnLst/>
              <a:rect l="l" t="t" r="r" b="b"/>
              <a:pathLst>
                <a:path w="4574" h="601994" extrusionOk="0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0" name="Google Shape;2980;p26"/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/>
              <a:ahLst/>
              <a:cxnLst/>
              <a:rect l="l" t="t" r="r" b="b"/>
              <a:pathLst>
                <a:path w="24026" h="351819" extrusionOk="0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1" name="Google Shape;2981;p26"/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/>
              <a:ahLst/>
              <a:cxnLst/>
              <a:rect l="l" t="t" r="r" b="b"/>
              <a:pathLst>
                <a:path w="2484838" h="19694" extrusionOk="0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2" name="Google Shape;2982;p26"/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/>
              <a:ahLst/>
              <a:cxnLst/>
              <a:rect l="l" t="t" r="r" b="b"/>
              <a:pathLst>
                <a:path w="4193" h="260720" extrusionOk="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3" name="Google Shape;2983;p26"/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/>
              <a:ahLst/>
              <a:cxnLst/>
              <a:rect l="l" t="t" r="r" b="b"/>
              <a:pathLst>
                <a:path w="24905" h="4320" extrusionOk="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4" name="Google Shape;2984;p26"/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/>
              <a:ahLst/>
              <a:cxnLst/>
              <a:rect l="l" t="t" r="r" b="b"/>
              <a:pathLst>
                <a:path w="4193" h="476208" extrusionOk="0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5" name="Google Shape;2985;p26"/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/>
              <a:ahLst/>
              <a:cxnLst/>
              <a:rect l="l" t="t" r="r" b="b"/>
              <a:pathLst>
                <a:path w="28526" h="40801" extrusionOk="0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6" name="Google Shape;2986;p26"/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/>
              <a:ahLst/>
              <a:cxnLst/>
              <a:rect l="l" t="t" r="r" b="b"/>
              <a:pathLst>
                <a:path w="90473" h="46629" extrusionOk="0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7" name="Google Shape;2987;p26"/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/>
              <a:ahLst/>
              <a:cxnLst/>
              <a:rect l="l" t="t" r="r" b="b"/>
              <a:pathLst>
                <a:path w="12706" h="63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8" name="Google Shape;2988;p26"/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/>
              <a:ahLst/>
              <a:cxnLst/>
              <a:rect l="l" t="t" r="r" b="b"/>
              <a:pathLst>
                <a:path w="109407" h="69938" extrusionOk="0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9" name="Google Shape;2989;p26"/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/>
              <a:ahLst/>
              <a:cxnLst/>
              <a:rect l="l" t="t" r="r" b="b"/>
              <a:pathLst>
                <a:path w="81" h="1397" extrusionOk="0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0" name="Google Shape;2990;p26"/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/>
              <a:ahLst/>
              <a:cxnLst/>
              <a:rect l="l" t="t" r="r" b="b"/>
              <a:pathLst>
                <a:path w="23507" h="465027" extrusionOk="0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1" name="Google Shape;2991;p26"/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/>
              <a:ahLst/>
              <a:cxnLst/>
              <a:rect l="l" t="t" r="r" b="b"/>
              <a:pathLst>
                <a:path w="9295494" h="4319" extrusionOk="0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2" name="Google Shape;2992;p26"/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/>
              <a:ahLst/>
              <a:cxnLst/>
              <a:rect l="l" t="t" r="r" b="b"/>
              <a:pathLst>
                <a:path w="4193" h="21980" extrusionOk="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3" name="Google Shape;2993;p26"/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/>
              <a:ahLst/>
              <a:cxnLst/>
              <a:rect l="l" t="t" r="r" b="b"/>
              <a:pathLst>
                <a:path w="315639" h="24744" extrusionOk="0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4" name="Google Shape;2994;p26"/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/>
              <a:ahLst/>
              <a:cxnLst/>
              <a:rect l="l" t="t" r="r" b="b"/>
              <a:pathLst>
                <a:path w="38375" h="4334" extrusionOk="0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5" name="Google Shape;2995;p26"/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/>
              <a:ahLst/>
              <a:cxnLst/>
              <a:rect l="l" t="t" r="r" b="b"/>
              <a:pathLst>
                <a:path w="25554" h="25633" extrusionOk="0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6" name="Google Shape;2996;p26"/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/>
              <a:ahLst/>
              <a:cxnLst/>
              <a:rect l="l" t="t" r="r" b="b"/>
              <a:pathLst>
                <a:path w="257187" h="24013" extrusionOk="0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7" name="Google Shape;2997;p26"/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/>
              <a:ahLst/>
              <a:cxnLst/>
              <a:rect l="l" t="t" r="r" b="b"/>
              <a:pathLst>
                <a:path w="12245" h="290959" extrusionOk="0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8" name="Google Shape;2998;p26"/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/>
              <a:ahLst/>
              <a:cxnLst/>
              <a:rect l="l" t="t" r="r" b="b"/>
              <a:pathLst>
                <a:path w="6862" h="245473" extrusionOk="0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9" name="Google Shape;2999;p26"/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/>
              <a:ahLst/>
              <a:cxnLst/>
              <a:rect l="l" t="t" r="r" b="b"/>
              <a:pathLst>
                <a:path w="4192" h="19185" extrusionOk="0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0" name="Google Shape;3000;p26"/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/>
              <a:ahLst/>
              <a:cxnLst/>
              <a:rect l="l" t="t" r="r" b="b"/>
              <a:pathLst>
                <a:path w="24190" h="339336" extrusionOk="0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1" name="Google Shape;3001;p26"/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/>
              <a:ahLst/>
              <a:cxnLst/>
              <a:rect l="l" t="t" r="r" b="b"/>
              <a:pathLst>
                <a:path w="2287" h="12705" extrusionOk="0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/>
              <a:ahLst/>
              <a:cxnLst/>
              <a:rect l="l" t="t" r="r" b="b"/>
              <a:pathLst>
                <a:path w="2667" h="9148" extrusionOk="0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3" name="Google Shape;3003;p26"/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/>
              <a:ahLst/>
              <a:cxnLst/>
              <a:rect l="l" t="t" r="r" b="b"/>
              <a:pathLst>
                <a:path w="8767" h="26300" extrusionOk="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4" name="Google Shape;3004;p26"/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/>
              <a:ahLst/>
              <a:cxnLst/>
              <a:rect l="l" t="t" r="r" b="b"/>
              <a:pathLst>
                <a:path w="3939" h="12705" extrusionOk="0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/>
              <a:ahLst/>
              <a:cxnLst/>
              <a:rect l="l" t="t" r="r" b="b"/>
              <a:pathLst>
                <a:path w="272817" h="23289" extrusionOk="0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/>
              <a:ahLst/>
              <a:cxnLst/>
              <a:rect l="l" t="t" r="r" b="b"/>
              <a:pathLst>
                <a:path w="762" h="508" extrusionOk="0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7" name="Google Shape;3007;p26"/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/>
              <a:ahLst/>
              <a:cxnLst/>
              <a:rect l="l" t="t" r="r" b="b"/>
              <a:pathLst>
                <a:path w="54131" h="40912" extrusionOk="0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8" name="Google Shape;3008;p26"/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/>
              <a:ahLst/>
              <a:cxnLst/>
              <a:rect l="l" t="t" r="r" b="b"/>
              <a:pathLst>
                <a:path w="23380" h="58827" extrusionOk="0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/>
              <a:ahLst/>
              <a:cxnLst/>
              <a:rect l="l" t="t" r="r" b="b"/>
              <a:pathLst>
                <a:path w="152483" h="4319" extrusionOk="0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/>
              <a:ahLst/>
              <a:cxnLst/>
              <a:rect l="l" t="t" r="r" b="b"/>
              <a:pathLst>
                <a:path w="24905" h="4319" extrusionOk="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/>
              <a:ahLst/>
              <a:cxnLst/>
              <a:rect l="l" t="t" r="r" b="b"/>
              <a:pathLst>
                <a:path w="65059" h="57048" extrusionOk="0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/>
              <a:ahLst/>
              <a:cxnLst/>
              <a:rect l="l" t="t" r="r" b="b"/>
              <a:pathLst>
                <a:path w="1143" h="1778" extrusionOk="0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3" name="Google Shape;3013;p26"/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/>
              <a:ahLst/>
              <a:cxnLst/>
              <a:rect l="l" t="t" r="r" b="b"/>
              <a:pathLst>
                <a:path w="23658" h="353550" extrusionOk="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4" name="Google Shape;3014;p26"/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/>
              <a:ahLst/>
              <a:cxnLst/>
              <a:rect l="l" t="t" r="r" b="b"/>
              <a:pathLst>
                <a:path w="4066" h="263261" extrusionOk="0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/>
              <a:ahLst/>
              <a:cxnLst/>
              <a:rect l="l" t="t" r="r" b="b"/>
              <a:pathLst>
                <a:path w="4066" h="16898" extrusionOk="0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/>
              <a:ahLst/>
              <a:cxnLst/>
              <a:rect l="l" t="t" r="r" b="b"/>
              <a:pathLst>
                <a:path w="601164" h="3681" extrusionOk="0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/>
              <a:ahLst/>
              <a:cxnLst/>
              <a:rect l="l" t="t" r="r" b="b"/>
              <a:pathLst>
                <a:path w="511834" h="4319" extrusionOk="0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/>
              <a:ahLst/>
              <a:cxnLst/>
              <a:rect l="l" t="t" r="r" b="b"/>
              <a:pathLst>
                <a:path w="613871" h="937" extrusionOk="0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9" name="Google Shape;3019;p26"/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/>
              <a:ahLst/>
              <a:cxnLst/>
              <a:rect l="l" t="t" r="r" b="b"/>
              <a:pathLst>
                <a:path w="72810" h="4319" extrusionOk="0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0" name="Google Shape;3020;p26"/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/>
              <a:ahLst/>
              <a:cxnLst/>
              <a:rect l="l" t="t" r="r" b="b"/>
              <a:pathLst>
                <a:path w="2922" h="889" extrusionOk="0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1" name="Google Shape;3021;p26"/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/>
              <a:ahLst/>
              <a:cxnLst/>
              <a:rect l="l" t="t" r="r" b="b"/>
              <a:pathLst>
                <a:path w="3049" h="889" extrusionOk="0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2" name="Google Shape;3022;p26"/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/>
              <a:ahLst/>
              <a:cxnLst/>
              <a:rect l="l" t="t" r="r" b="b"/>
              <a:pathLst>
                <a:path w="698499" h="4193" extrusionOk="0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3" name="Google Shape;3023;p26"/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/>
              <a:ahLst/>
              <a:cxnLst/>
              <a:rect l="l" t="t" r="r" b="b"/>
              <a:pathLst>
                <a:path w="4193" h="1111745" extrusionOk="0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4" name="Google Shape;3024;p26"/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/>
              <a:ahLst/>
              <a:cxnLst/>
              <a:rect l="l" t="t" r="r" b="b"/>
              <a:pathLst>
                <a:path w="297850" h="4319" extrusionOk="0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6" name="Google Shape;3026;p26"/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/>
              <a:ahLst/>
              <a:cxnLst/>
              <a:rect l="l" t="t" r="r" b="b"/>
              <a:pathLst>
                <a:path w="75116" h="119560" extrusionOk="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7" name="Google Shape;3027;p26"/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/>
              <a:ahLst/>
              <a:cxnLst/>
              <a:rect l="l" t="t" r="r" b="b"/>
              <a:pathLst>
                <a:path w="14231" h="34178" extrusionOk="0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/>
              <a:ahLst/>
              <a:cxnLst/>
              <a:rect l="l" t="t" r="r" b="b"/>
              <a:pathLst>
                <a:path w="100765" h="175443" extrusionOk="0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9" name="Google Shape;3029;p26"/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/>
              <a:ahLst/>
              <a:cxnLst/>
              <a:rect l="l" t="t" r="r" b="b"/>
              <a:pathLst>
                <a:path w="16519" h="28968" extrusionOk="0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0" name="Google Shape;3030;p26"/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/>
              <a:ahLst/>
              <a:cxnLst/>
              <a:rect l="l" t="t" r="r" b="b"/>
              <a:pathLst>
                <a:path w="35452" h="62893" extrusionOk="0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1" name="Google Shape;3031;p26"/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/>
              <a:ahLst/>
              <a:cxnLst/>
              <a:rect l="l" t="t" r="r" b="b"/>
              <a:pathLst>
                <a:path w="8005" h="762" extrusionOk="0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2" name="Google Shape;3032;p26"/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/>
              <a:ahLst/>
              <a:cxnLst/>
              <a:rect l="l" t="t" r="r" b="b"/>
              <a:pathLst>
                <a:path w="12706" h="22108" extrusionOk="0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3" name="Google Shape;3033;p26"/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/>
              <a:ahLst/>
              <a:cxnLst/>
              <a:rect l="l" t="t" r="r" b="b"/>
              <a:pathLst>
                <a:path w="42695" h="69627" extrusionOk="0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4" name="Google Shape;3034;p26"/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/>
              <a:ahLst/>
              <a:cxnLst/>
              <a:rect l="l" t="t" r="r" b="b"/>
              <a:pathLst>
                <a:path w="83357" h="128908" extrusionOk="0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5" name="Google Shape;3035;p26"/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/>
              <a:ahLst/>
              <a:cxnLst/>
              <a:rect l="l" t="t" r="r" b="b"/>
              <a:pathLst>
                <a:path w="2472386" h="4193" extrusionOk="0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6" name="Google Shape;3036;p26"/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/>
              <a:ahLst/>
              <a:cxnLst/>
              <a:rect l="l" t="t" r="r" b="b"/>
              <a:pathLst>
                <a:path w="4193" h="789275" extrusionOk="0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7" name="Google Shape;3037;p26"/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/>
              <a:ahLst/>
              <a:cxnLst/>
              <a:rect l="l" t="t" r="r" b="b"/>
              <a:pathLst>
                <a:path w="138084" h="77533" extrusionOk="0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8" name="Google Shape;3038;p26"/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/>
              <a:ahLst/>
              <a:cxnLst/>
              <a:rect l="l" t="t" r="r" b="b"/>
              <a:pathLst>
                <a:path w="434449" h="4319" extrusionOk="0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9" name="Google Shape;3039;p26"/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/>
              <a:ahLst/>
              <a:cxnLst/>
              <a:rect l="l" t="t" r="r" b="b"/>
              <a:pathLst>
                <a:path w="499000" h="4334" extrusionOk="0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0" name="Google Shape;3040;p26"/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/>
              <a:ahLst/>
              <a:cxnLst/>
              <a:rect l="l" t="t" r="r" b="b"/>
              <a:pathLst>
                <a:path w="726581" h="4320" extrusionOk="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1" name="Google Shape;3041;p26"/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/>
              <a:ahLst/>
              <a:cxnLst/>
              <a:rect l="l" t="t" r="r" b="b"/>
              <a:pathLst>
                <a:path w="1455323" h="4192" extrusionOk="0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2" name="Google Shape;3042;p26"/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/>
              <a:ahLst/>
              <a:cxnLst/>
              <a:rect l="l" t="t" r="r" b="b"/>
              <a:pathLst>
                <a:path w="4193" h="747982" extrusionOk="0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3" name="Google Shape;3043;p26"/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/>
              <a:ahLst/>
              <a:cxnLst/>
              <a:rect l="l" t="t" r="r" b="b"/>
              <a:pathLst>
                <a:path w="54004" h="4319" extrusionOk="0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4" name="Google Shape;3044;p26"/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/>
              <a:ahLst/>
              <a:cxnLst/>
              <a:rect l="l" t="t" r="r" b="b"/>
              <a:pathLst>
                <a:path w="23381" h="509624" extrusionOk="0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5" name="Google Shape;3045;p26"/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/>
              <a:ahLst/>
              <a:cxnLst/>
              <a:rect l="l" t="t" r="r" b="b"/>
              <a:pathLst>
                <a:path w="4193" h="1024965" extrusionOk="0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6" name="Google Shape;3046;p26"/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/>
              <a:ahLst/>
              <a:cxnLst/>
              <a:rect l="l" t="t" r="r" b="b"/>
              <a:pathLst>
                <a:path w="4193" h="18677" extrusionOk="0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7" name="Google Shape;3047;p26"/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/>
              <a:ahLst/>
              <a:cxnLst/>
              <a:rect l="l" t="t" r="r" b="b"/>
              <a:pathLst>
                <a:path w="4193" h="11562" extrusionOk="0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8" name="Google Shape;3048;p26"/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/>
              <a:ahLst/>
              <a:cxnLst/>
              <a:rect l="l" t="t" r="r" b="b"/>
              <a:pathLst>
                <a:path w="1906" h="1270" extrusionOk="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9" name="Google Shape;3049;p26"/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/>
              <a:ahLst/>
              <a:cxnLst/>
              <a:rect l="l" t="t" r="r" b="b"/>
              <a:pathLst>
                <a:path w="27297" h="37910" extrusionOk="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0" name="Google Shape;3050;p26"/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/>
              <a:ahLst/>
              <a:cxnLst/>
              <a:rect l="l" t="t" r="r" b="b"/>
              <a:pathLst>
                <a:path w="204073" h="4319" extrusionOk="0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1" name="Google Shape;3051;p26"/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/>
              <a:ahLst/>
              <a:cxnLst/>
              <a:rect l="l" t="t" r="r" b="b"/>
              <a:pathLst>
                <a:path w="152483" h="4193" extrusionOk="0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2" name="Google Shape;3052;p26"/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/>
              <a:ahLst/>
              <a:cxnLst/>
              <a:rect l="l" t="t" r="r" b="b"/>
              <a:pathLst>
                <a:path w="78719" h="54380" extrusionOk="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3" name="Google Shape;3053;p26"/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/>
              <a:ahLst/>
              <a:cxnLst/>
              <a:rect l="l" t="t" r="r" b="b"/>
              <a:pathLst>
                <a:path w="4066" h="515722" extrusionOk="0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4" name="Google Shape;3054;p26"/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/>
              <a:ahLst/>
              <a:cxnLst/>
              <a:rect l="l" t="t" r="r" b="b"/>
              <a:pathLst>
                <a:path w="417041" h="2032" extrusionOk="0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5" name="Google Shape;3055;p26"/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/>
              <a:ahLst/>
              <a:cxnLst/>
              <a:rect l="l" t="t" r="r" b="b"/>
              <a:pathLst>
                <a:path w="28844" h="46883" extrusionOk="0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6" name="Google Shape;3056;p26"/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/>
              <a:ahLst/>
              <a:cxnLst/>
              <a:rect l="l" t="t" r="r" b="b"/>
              <a:pathLst>
                <a:path w="31640" h="24521" extrusionOk="0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7" name="Google Shape;3057;p26"/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/>
              <a:ahLst/>
              <a:cxnLst/>
              <a:rect l="l" t="t" r="r" b="b"/>
              <a:pathLst>
                <a:path w="10495" h="148656" extrusionOk="0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8" name="Google Shape;3058;p26"/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/>
              <a:ahLst/>
              <a:cxnLst/>
              <a:rect l="l" t="t" r="r" b="b"/>
              <a:pathLst>
                <a:path w="4193" h="122228" extrusionOk="0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9" name="Google Shape;3059;p26"/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/>
              <a:ahLst/>
              <a:cxnLst/>
              <a:rect l="l" t="t" r="r" b="b"/>
              <a:pathLst>
                <a:path w="4192" h="479257" extrusionOk="0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0" name="Google Shape;3060;p26"/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/>
              <a:ahLst/>
              <a:cxnLst/>
              <a:rect l="l" t="t" r="r" b="b"/>
              <a:pathLst>
                <a:path w="4193" h="14611" extrusionOk="0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1" name="Google Shape;3061;p26"/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/>
              <a:ahLst/>
              <a:cxnLst/>
              <a:rect l="l" t="t" r="r" b="b"/>
              <a:pathLst>
                <a:path w="4193" h="1021408" extrusionOk="0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2" name="Google Shape;3062;p26"/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/>
              <a:ahLst/>
              <a:cxnLst/>
              <a:rect l="l" t="t" r="r" b="b"/>
              <a:pathLst>
                <a:path w="4193" h="293500" extrusionOk="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3" name="Google Shape;3063;p26"/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/>
              <a:ahLst/>
              <a:cxnLst/>
              <a:rect l="l" t="t" r="r" b="b"/>
              <a:pathLst>
                <a:path w="125290" h="4065" extrusionOk="0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4" name="Google Shape;3064;p26"/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/>
              <a:ahLst/>
              <a:cxnLst/>
              <a:rect l="l" t="t" r="r" b="b"/>
              <a:pathLst>
                <a:path w="31004" h="25411" extrusionOk="0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5" name="Google Shape;3065;p26"/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/>
              <a:ahLst/>
              <a:cxnLst/>
              <a:rect l="l" t="t" r="r" b="b"/>
              <a:pathLst>
                <a:path w="23381" h="245981" extrusionOk="0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6" name="Google Shape;3066;p26"/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/>
              <a:ahLst/>
              <a:cxnLst/>
              <a:rect l="l" t="t" r="r" b="b"/>
              <a:pathLst>
                <a:path w="17281" h="24013" extrusionOk="0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7" name="Google Shape;3067;p26"/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/>
              <a:ahLst/>
              <a:cxnLst/>
              <a:rect l="l" t="t" r="r" b="b"/>
              <a:pathLst>
                <a:path w="156322" h="24649" extrusionOk="0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8" name="Google Shape;3068;p26"/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/>
              <a:ahLst/>
              <a:cxnLst/>
              <a:rect l="l" t="t" r="r" b="b"/>
              <a:pathLst>
                <a:path w="4193" h="475572" extrusionOk="0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9" name="Google Shape;3069;p26"/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/>
              <a:ahLst/>
              <a:cxnLst/>
              <a:rect l="l" t="t" r="r" b="b"/>
              <a:pathLst>
                <a:path w="4192" h="469474" extrusionOk="0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0" name="Google Shape;3070;p26"/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/>
              <a:ahLst/>
              <a:cxnLst/>
              <a:rect l="l" t="t" r="r" b="b"/>
              <a:pathLst>
                <a:path w="4193" h="516231" extrusionOk="0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1" name="Google Shape;3071;p26"/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/>
              <a:ahLst/>
              <a:cxnLst/>
              <a:rect l="l" t="t" r="r" b="b"/>
              <a:pathLst>
                <a:path w="37103" h="4192" extrusionOk="0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2" name="Google Shape;3072;p26"/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/>
              <a:ahLst/>
              <a:cxnLst/>
              <a:rect l="l" t="t" r="r" b="b"/>
              <a:pathLst>
                <a:path w="65186" h="4192" extrusionOk="0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3" name="Google Shape;3073;p26"/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/>
              <a:ahLst/>
              <a:cxnLst/>
              <a:rect l="l" t="t" r="r" b="b"/>
              <a:pathLst>
                <a:path w="297723" h="4516" extrusionOk="0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4" name="Google Shape;3074;p26"/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/>
              <a:ahLst/>
              <a:cxnLst/>
              <a:rect l="l" t="t" r="r" b="b"/>
              <a:pathLst>
                <a:path w="23698" h="538720" extrusionOk="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5" name="Google Shape;3075;p26"/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/>
              <a:ahLst/>
              <a:cxnLst/>
              <a:rect l="l" t="t" r="r" b="b"/>
              <a:pathLst>
                <a:path w="9275" h="3176" extrusionOk="0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6" name="Google Shape;3076;p26"/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/>
              <a:ahLst/>
              <a:cxnLst/>
              <a:rect l="l" t="t" r="r" b="b"/>
              <a:pathLst>
                <a:path w="323518" h="14230" extrusionOk="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7" name="Google Shape;3077;p26"/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/>
              <a:ahLst/>
              <a:cxnLst/>
              <a:rect l="l" t="t" r="r" b="b"/>
              <a:pathLst>
                <a:path w="4193" h="475572" extrusionOk="0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8" name="Google Shape;3078;p26"/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/>
              <a:ahLst/>
              <a:cxnLst/>
              <a:rect l="l" t="t" r="r" b="b"/>
              <a:pathLst>
                <a:path w="33502" h="38625" extrusionOk="0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9" name="Google Shape;3079;p26"/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/>
              <a:ahLst/>
              <a:cxnLst/>
              <a:rect l="l" t="t" r="r" b="b"/>
              <a:pathLst>
                <a:path w="85581" h="42123" extrusionOk="0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0" name="Google Shape;3080;p26"/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/>
              <a:ahLst/>
              <a:cxnLst/>
              <a:rect l="l" t="t" r="r" b="b"/>
              <a:pathLst>
                <a:path w="5683" h="7750" extrusionOk="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1" name="Google Shape;3081;p26"/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/>
              <a:ahLst/>
              <a:cxnLst/>
              <a:rect l="l" t="t" r="r" b="b"/>
              <a:pathLst>
                <a:path w="19568" h="6416" extrusionOk="0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2" name="Google Shape;3082;p26"/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/>
              <a:ahLst/>
              <a:cxnLst/>
              <a:rect l="l" t="t" r="r" b="b"/>
              <a:pathLst>
                <a:path w="35572" h="29988" extrusionOk="0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3" name="Google Shape;3083;p26"/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/>
              <a:ahLst/>
              <a:cxnLst/>
              <a:rect l="l" t="t" r="r" b="b"/>
              <a:pathLst>
                <a:path w="54004" h="74963" extrusionOk="0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4" name="Google Shape;3084;p26"/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/>
              <a:ahLst/>
              <a:cxnLst/>
              <a:rect l="l" t="t" r="r" b="b"/>
              <a:pathLst>
                <a:path w="27429" h="31256" extrusionOk="0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5" name="Google Shape;3085;p26"/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/>
              <a:ahLst/>
              <a:cxnLst/>
              <a:rect l="l" t="t" r="r" b="b"/>
              <a:pathLst>
                <a:path w="547159" h="24013" extrusionOk="0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6" name="Google Shape;3086;p26"/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/>
              <a:ahLst/>
              <a:cxnLst/>
              <a:rect l="l" t="t" r="r" b="b"/>
              <a:pathLst>
                <a:path w="733697" h="11562" extrusionOk="0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7" name="Google Shape;3087;p26"/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/>
              <a:ahLst/>
              <a:cxnLst/>
              <a:rect l="l" t="t" r="r" b="b"/>
              <a:pathLst>
                <a:path w="736239" h="8131" extrusionOk="0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8" name="Google Shape;3088;p26"/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/>
              <a:ahLst/>
              <a:cxnLst/>
              <a:rect l="l" t="t" r="r" b="b"/>
              <a:pathLst>
                <a:path w="733570" h="4319" extrusionOk="0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9" name="Google Shape;3089;p26"/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/>
              <a:ahLst/>
              <a:cxnLst/>
              <a:rect l="l" t="t" r="r" b="b"/>
              <a:pathLst>
                <a:path w="26684" h="27571" extrusionOk="0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0" name="Google Shape;3090;p26"/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/>
              <a:ahLst/>
              <a:cxnLst/>
              <a:rect l="l" t="t" r="r" b="b"/>
              <a:pathLst>
                <a:path w="5209" h="3811" extrusionOk="0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1" name="Google Shape;3091;p26"/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2" name="Google Shape;3092;p26"/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/>
              <a:ahLst/>
              <a:cxnLst/>
              <a:rect l="l" t="t" r="r" b="b"/>
              <a:pathLst>
                <a:path w="158074" h="91734" extrusionOk="0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3" name="Google Shape;3093;p26"/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/>
              <a:ahLst/>
              <a:cxnLst/>
              <a:rect l="l" t="t" r="r" b="b"/>
              <a:pathLst>
                <a:path w="1143" h="762" extrusionOk="0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/>
              <a:ahLst/>
              <a:cxnLst/>
              <a:rect l="l" t="t" r="r" b="b"/>
              <a:pathLst>
                <a:path w="47" h="2159" extrusionOk="0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/>
              <a:ahLst/>
              <a:cxnLst/>
              <a:rect l="l" t="t" r="r" b="b"/>
              <a:pathLst>
                <a:path w="2320455" h="1040974" extrusionOk="0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/>
              <a:ahLst/>
              <a:cxnLst/>
              <a:rect l="l" t="t" r="r" b="b"/>
              <a:pathLst>
                <a:path w="2050896" h="954576" extrusionOk="0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/>
              <a:ahLst/>
              <a:cxnLst/>
              <a:rect l="l" t="t" r="r" b="b"/>
              <a:pathLst>
                <a:path w="226437" h="7877" extrusionOk="0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/>
              <a:ahLst/>
              <a:cxnLst/>
              <a:rect l="l" t="t" r="r" b="b"/>
              <a:pathLst>
                <a:path w="4336" h="393875" extrusionOk="0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/>
              <a:ahLst/>
              <a:cxnLst/>
              <a:rect l="l" t="t" r="r" b="b"/>
              <a:pathLst>
                <a:path w="1024320" h="564131" extrusionOk="0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0" name="Google Shape;3100;p26"/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/>
              <a:ahLst/>
              <a:cxnLst/>
              <a:rect l="l" t="t" r="r" b="b"/>
              <a:pathLst>
                <a:path w="23396" h="1210478" extrusionOk="0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1" name="Google Shape;3101;p26"/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/>
              <a:ahLst/>
              <a:cxnLst/>
              <a:rect l="l" t="t" r="r" b="b"/>
              <a:pathLst>
                <a:path w="266178" h="73311" extrusionOk="0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2" name="Google Shape;3102;p26"/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/>
              <a:ahLst/>
              <a:cxnLst/>
              <a:rect l="l" t="t" r="r" b="b"/>
              <a:pathLst>
                <a:path w="242071" h="5971" extrusionOk="0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3" name="Google Shape;3103;p26"/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/>
              <a:ahLst/>
              <a:cxnLst/>
              <a:rect l="l" t="t" r="r" b="b"/>
              <a:pathLst>
                <a:path w="204073" h="41928" extrusionOk="0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4" name="Google Shape;3104;p26"/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/>
              <a:ahLst/>
              <a:cxnLst/>
              <a:rect l="l" t="t" r="r" b="b"/>
              <a:pathLst>
                <a:path w="549832" h="24013" extrusionOk="0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5" name="Google Shape;3105;p26"/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/>
              <a:ahLst/>
              <a:cxnLst/>
              <a:rect l="l" t="t" r="r" b="b"/>
              <a:pathLst>
                <a:path w="4193" h="550282" extrusionOk="0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6" name="Google Shape;3106;p26"/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/>
              <a:ahLst/>
              <a:cxnLst/>
              <a:rect l="l" t="t" r="r" b="b"/>
              <a:pathLst>
                <a:path w="3965" h="1203918" extrusionOk="0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7" name="Google Shape;3107;p26"/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/>
              <a:ahLst/>
              <a:cxnLst/>
              <a:rect l="l" t="t" r="r" b="b"/>
              <a:pathLst>
                <a:path w="118174" h="38" extrusionOk="0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8" name="Google Shape;3108;p26"/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/>
              <a:ahLst/>
              <a:cxnLst/>
              <a:rect l="l" t="t" r="r" b="b"/>
              <a:pathLst>
                <a:path w="23476" h="200876" extrusionOk="0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9" name="Google Shape;3109;p26"/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/>
              <a:ahLst/>
              <a:cxnLst/>
              <a:rect l="l" t="t" r="r" b="b"/>
              <a:pathLst>
                <a:path w="417676" h="4192" extrusionOk="0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0" name="Google Shape;3110;p26"/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/>
              <a:ahLst/>
              <a:cxnLst/>
              <a:rect l="l" t="t" r="r" b="b"/>
              <a:pathLst>
                <a:path w="25509" h="23313" extrusionOk="0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1" name="Google Shape;3111;p26"/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/>
              <a:ahLst/>
              <a:cxnLst/>
              <a:rect l="l" t="t" r="r" b="b"/>
              <a:pathLst>
                <a:path w="2667" h="4701" extrusionOk="0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2" name="Google Shape;3112;p26"/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/>
              <a:ahLst/>
              <a:cxnLst/>
              <a:rect l="l" t="t" r="r" b="b"/>
              <a:pathLst>
                <a:path w="4193" h="32907" extrusionOk="0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3" name="Google Shape;3113;p26"/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/>
              <a:ahLst/>
              <a:cxnLst/>
              <a:rect l="l" t="t" r="r" b="b"/>
              <a:pathLst>
                <a:path w="47" h="2032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4" name="Google Shape;3114;p26"/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/>
              <a:ahLst/>
              <a:cxnLst/>
              <a:rect l="l" t="t" r="r" b="b"/>
              <a:pathLst>
                <a:path w="20076" h="27952" extrusionOk="0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5" name="Google Shape;3115;p26"/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/>
              <a:ahLst/>
              <a:cxnLst/>
              <a:rect l="l" t="t" r="r" b="b"/>
              <a:pathLst>
                <a:path w="5717" h="14230" extrusionOk="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6" name="Google Shape;3116;p26"/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/>
              <a:ahLst/>
              <a:cxnLst/>
              <a:rect l="l" t="t" r="r" b="b"/>
              <a:pathLst>
                <a:path w="4193" h="1936216" extrusionOk="0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7" name="Google Shape;3117;p26"/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/>
              <a:ahLst/>
              <a:cxnLst/>
              <a:rect l="l" t="t" r="r" b="b"/>
              <a:pathLst>
                <a:path w="4193" h="167587" extrusionOk="0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8" name="Google Shape;3118;p26"/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/>
              <a:ahLst/>
              <a:cxnLst/>
              <a:rect l="l" t="t" r="r" b="b"/>
              <a:pathLst>
                <a:path w="4447" h="1016" extrusionOk="0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9" name="Google Shape;3119;p26"/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/>
              <a:ahLst/>
              <a:cxnLst/>
              <a:rect l="l" t="t" r="r" b="b"/>
              <a:pathLst>
                <a:path w="95" h="2541" extrusionOk="0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0" name="Google Shape;3120;p26"/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/>
              <a:ahLst/>
              <a:cxnLst/>
              <a:rect l="l" t="t" r="r" b="b"/>
              <a:pathLst>
                <a:path w="11435" h="66" extrusionOk="0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1" name="Google Shape;3121;p26"/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/>
              <a:ahLst/>
              <a:cxnLst/>
              <a:rect l="l" t="t" r="r" b="b"/>
              <a:pathLst>
                <a:path w="132247" h="23591" extrusionOk="0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2" name="Google Shape;3122;p26"/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/>
              <a:ahLst/>
              <a:cxnLst/>
              <a:rect l="l" t="t" r="r" b="b"/>
              <a:pathLst>
                <a:path w="23819" h="821167" extrusionOk="0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3" name="Google Shape;3123;p26"/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/>
              <a:ahLst/>
              <a:cxnLst/>
              <a:rect l="l" t="t" r="r" b="b"/>
              <a:pathLst>
                <a:path w="735476" h="4192" extrusionOk="0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/>
              <a:ahLst/>
              <a:cxnLst/>
              <a:rect l="l" t="t" r="r" b="b"/>
              <a:pathLst>
                <a:path w="23507" h="813670" extrusionOk="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/>
              <a:ahLst/>
              <a:cxnLst/>
              <a:rect l="l" t="t" r="r" b="b"/>
              <a:pathLst>
                <a:path w="11309" h="3430" extrusionOk="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6" name="Google Shape;3126;p26"/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/>
              <a:ahLst/>
              <a:cxnLst/>
              <a:rect l="l" t="t" r="r" b="b"/>
              <a:pathLst>
                <a:path w="10927" h="2709" extrusionOk="0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7" name="Google Shape;3127;p26"/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/>
              <a:ahLst/>
              <a:cxnLst/>
              <a:rect l="l" t="t" r="r" b="b"/>
              <a:pathLst>
                <a:path w="19918" h="23591" extrusionOk="0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8" name="Google Shape;3128;p26"/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/>
              <a:ahLst/>
              <a:cxnLst/>
              <a:rect l="l" t="t" r="r" b="b"/>
              <a:pathLst>
                <a:path w="66" h="2414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9" name="Google Shape;3129;p26"/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/>
              <a:ahLst/>
              <a:cxnLst/>
              <a:rect l="l" t="t" r="r" b="b"/>
              <a:pathLst>
                <a:path w="6607" h="730" extrusionOk="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0" name="Google Shape;3130;p26"/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/>
              <a:ahLst/>
              <a:cxnLst/>
              <a:rect l="l" t="t" r="r" b="b"/>
              <a:pathLst>
                <a:path w="1513521" h="4193" extrusionOk="0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1" name="Google Shape;3131;p26"/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/>
              <a:ahLst/>
              <a:cxnLst/>
              <a:rect l="l" t="t" r="r" b="b"/>
              <a:pathLst>
                <a:path w="4136" h="580521" extrusionOk="0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2" name="Google Shape;3132;p26"/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/>
              <a:ahLst/>
              <a:cxnLst/>
              <a:rect l="l" t="t" r="r" b="b"/>
              <a:pathLst>
                <a:path w="23479" h="582808" extrusionOk="0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3" name="Google Shape;3133;p26"/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/>
              <a:ahLst/>
              <a:cxnLst/>
              <a:rect l="l" t="t" r="r" b="b"/>
              <a:pathLst>
                <a:path w="11506" h="16777" extrusionOk="0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4" name="Google Shape;3134;p26"/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/>
              <a:ahLst/>
              <a:cxnLst/>
              <a:rect l="l" t="t" r="r" b="b"/>
              <a:pathLst>
                <a:path w="63060" h="28215" extrusionOk="0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5" name="Google Shape;3135;p26"/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/>
              <a:ahLst/>
              <a:cxnLst/>
              <a:rect l="l" t="t" r="r" b="b"/>
              <a:pathLst>
                <a:path w="1143" h="1778" extrusionOk="0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6" name="Google Shape;3136;p26"/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/>
              <a:ahLst/>
              <a:cxnLst/>
              <a:rect l="l" t="t" r="r" b="b"/>
              <a:pathLst>
                <a:path w="11309" h="16009" extrusionOk="0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7" name="Google Shape;3137;p26"/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/>
              <a:ahLst/>
              <a:cxnLst/>
              <a:rect l="l" t="t" r="r" b="b"/>
              <a:pathLst>
                <a:path w="10419" h="13467" extrusionOk="0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8" name="Google Shape;3138;p26"/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/>
              <a:ahLst/>
              <a:cxnLst/>
              <a:rect l="l" t="t" r="r" b="b"/>
              <a:pathLst>
                <a:path w="11690" h="19566" extrusionOk="0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9" name="Google Shape;3139;p26"/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/>
              <a:ahLst/>
              <a:cxnLst/>
              <a:rect l="l" t="t" r="r" b="b"/>
              <a:pathLst>
                <a:path w="1559011" h="4201" extrusionOk="0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0" name="Google Shape;3140;p26"/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/>
              <a:ahLst/>
              <a:cxnLst/>
              <a:rect l="l" t="t" r="r" b="b"/>
              <a:pathLst>
                <a:path w="24054" h="161997" extrusionOk="0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1" name="Google Shape;3141;p26"/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/>
              <a:ahLst/>
              <a:cxnLst/>
              <a:rect l="l" t="t" r="r" b="b"/>
              <a:pathLst>
                <a:path w="3993" h="128327" extrusionOk="0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2" name="Google Shape;3142;p26"/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/>
              <a:ahLst/>
              <a:cxnLst/>
              <a:rect l="l" t="t" r="r" b="b"/>
              <a:pathLst>
                <a:path w="762" h="12705" extrusionOk="0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3" name="Google Shape;3143;p26"/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/>
              <a:ahLst/>
              <a:cxnLst/>
              <a:rect l="l" t="t" r="r" b="b"/>
              <a:pathLst>
                <a:path w="1651" h="889" extrusionOk="0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4" name="Google Shape;3144;p26"/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/>
              <a:ahLst/>
              <a:cxnLst/>
              <a:rect l="l" t="t" r="r" b="b"/>
              <a:pathLst>
                <a:path w="14557" h="21476" extrusionOk="0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5" name="Google Shape;3145;p26"/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/>
              <a:ahLst/>
              <a:cxnLst/>
              <a:rect l="l" t="t" r="r" b="b"/>
              <a:pathLst>
                <a:path w="42228" h="63788" extrusionOk="0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6" name="Google Shape;3146;p26"/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/>
              <a:ahLst/>
              <a:cxnLst/>
              <a:rect l="l" t="t" r="r" b="b"/>
              <a:pathLst>
                <a:path w="99581" h="79446" extrusionOk="0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7" name="Google Shape;3147;p26"/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/>
              <a:ahLst/>
              <a:cxnLst/>
              <a:rect l="l" t="t" r="r" b="b"/>
              <a:pathLst>
                <a:path w="300010" h="130868" extrusionOk="0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8" name="Google Shape;3148;p26"/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/>
              <a:ahLst/>
              <a:cxnLst/>
              <a:rect l="l" t="t" r="r" b="b"/>
              <a:pathLst>
                <a:path w="66511" h="43790" extrusionOk="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9" name="Google Shape;3149;p26"/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/>
              <a:ahLst/>
              <a:cxnLst/>
              <a:rect l="l" t="t" r="r" b="b"/>
              <a:pathLst>
                <a:path w="57" h="2414" extrusionOk="0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0" name="Google Shape;3150;p26"/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/>
              <a:ahLst/>
              <a:cxnLst/>
              <a:rect l="l" t="t" r="r" b="b"/>
              <a:pathLst>
                <a:path w="673806" h="23375" extrusionOk="0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1" name="Google Shape;3151;p26"/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/>
              <a:ahLst/>
              <a:cxnLst/>
              <a:rect l="l" t="t" r="r" b="b"/>
              <a:pathLst>
                <a:path w="211226" h="24014" extrusionOk="0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2" name="Google Shape;3152;p26"/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/>
              <a:ahLst/>
              <a:cxnLst/>
              <a:rect l="l" t="t" r="r" b="b"/>
              <a:pathLst>
                <a:path w="12706" h="1347" extrusionOk="0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3" name="Google Shape;3153;p26"/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/>
              <a:ahLst/>
              <a:cxnLst/>
              <a:rect l="l" t="t" r="r" b="b"/>
              <a:pathLst>
                <a:path w="4319" h="1651" extrusionOk="0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4" name="Google Shape;3154;p26"/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/>
              <a:ahLst/>
              <a:cxnLst/>
              <a:rect l="l" t="t" r="r" b="b"/>
              <a:pathLst>
                <a:path w="57" h="2160" extrusionOk="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5" name="Google Shape;3155;p26"/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/>
              <a:ahLst/>
              <a:cxnLst/>
              <a:rect l="l" t="t" r="r" b="b"/>
              <a:pathLst>
                <a:path w="33674" h="23251" extrusionOk="0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6" name="Google Shape;3156;p26"/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/>
              <a:ahLst/>
              <a:cxnLst/>
              <a:rect l="l" t="t" r="r" b="b"/>
              <a:pathLst>
                <a:path w="23509" h="48916" extrusionOk="0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7" name="Google Shape;3157;p26"/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/>
              <a:ahLst/>
              <a:cxnLst/>
              <a:rect l="l" t="t" r="r" b="b"/>
              <a:pathLst>
                <a:path w="23545" h="1225969" extrusionOk="0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8" name="Google Shape;3158;p26"/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/>
              <a:ahLst/>
              <a:cxnLst/>
              <a:rect l="l" t="t" r="r" b="b"/>
              <a:pathLst>
                <a:path w="148539" h="24013" extrusionOk="0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9" name="Google Shape;3159;p26"/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/>
              <a:ahLst/>
              <a:cxnLst/>
              <a:rect l="l" t="t" r="r" b="b"/>
              <a:pathLst>
                <a:path w="216059" h="112319" extrusionOk="0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0" name="Google Shape;3160;p26"/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/>
              <a:ahLst/>
              <a:cxnLst/>
              <a:rect l="l" t="t" r="r" b="b"/>
              <a:pathLst>
                <a:path w="124955" h="69093" extrusionOk="0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1" name="Google Shape;3161;p26"/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/>
              <a:ahLst/>
              <a:cxnLst/>
              <a:rect l="l" t="t" r="r" b="b"/>
              <a:pathLst>
                <a:path w="178696" h="24013" extrusionOk="0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2" name="Google Shape;3162;p26"/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/>
              <a:ahLst/>
              <a:cxnLst/>
              <a:rect l="l" t="t" r="r" b="b"/>
              <a:pathLst>
                <a:path w="23638" h="206673" extrusionOk="0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3" name="Google Shape;3163;p26"/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/>
              <a:ahLst/>
              <a:cxnLst/>
              <a:rect l="l" t="t" r="r" b="b"/>
              <a:pathLst>
                <a:path w="23638" h="597497" extrusionOk="0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4" name="Google Shape;3164;p26"/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/>
              <a:ahLst/>
              <a:cxnLst/>
              <a:rect l="l" t="t" r="r" b="b"/>
              <a:pathLst>
                <a:path w="23513" h="76481" extrusionOk="0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5" name="Google Shape;3165;p26"/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/>
              <a:ahLst/>
              <a:cxnLst/>
              <a:rect l="l" t="t" r="r" b="b"/>
              <a:pathLst>
                <a:path w="126434" h="116256" extrusionOk="0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6" name="Google Shape;3166;p26"/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/>
              <a:ahLst/>
              <a:cxnLst/>
              <a:rect l="l" t="t" r="r" b="b"/>
              <a:pathLst>
                <a:path w="599894" h="24013" extrusionOk="0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7" name="Google Shape;3167;p26"/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/>
              <a:ahLst/>
              <a:cxnLst/>
              <a:rect l="l" t="t" r="r" b="b"/>
              <a:pathLst>
                <a:path w="341042" h="132408" extrusionOk="0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8" name="Google Shape;3168;p26"/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/>
              <a:ahLst/>
              <a:cxnLst/>
              <a:rect l="l" t="t" r="r" b="b"/>
              <a:pathLst>
                <a:path w="56772" h="34361" extrusionOk="0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9" name="Google Shape;3169;p26"/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/>
              <a:ahLst/>
              <a:cxnLst/>
              <a:rect l="l" t="t" r="r" b="b"/>
              <a:pathLst>
                <a:path w="180311" h="24013" extrusionOk="0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0" name="Google Shape;3170;p26"/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/>
              <a:ahLst/>
              <a:cxnLst/>
              <a:rect l="l" t="t" r="r" b="b"/>
              <a:pathLst>
                <a:path w="23638" h="14702" extrusionOk="0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1" name="Google Shape;3171;p26"/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/>
              <a:ahLst/>
              <a:cxnLst/>
              <a:rect l="l" t="t" r="r" b="b"/>
              <a:pathLst>
                <a:path w="19569" h="15246" extrusionOk="0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2" name="Google Shape;3172;p26"/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/>
              <a:ahLst/>
              <a:cxnLst/>
              <a:rect l="l" t="t" r="r" b="b"/>
              <a:pathLst>
                <a:path w="23638" h="14230" extrusionOk="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3" name="Google Shape;3173;p26"/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/>
              <a:ahLst/>
              <a:cxnLst/>
              <a:rect l="l" t="t" r="r" b="b"/>
              <a:pathLst>
                <a:path w="23380" h="129089" extrusionOk="0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4" name="Google Shape;3174;p26"/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/>
              <a:ahLst/>
              <a:cxnLst/>
              <a:rect l="l" t="t" r="r" b="b"/>
              <a:pathLst>
                <a:path w="26176" h="24014" extrusionOk="0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5" name="Google Shape;3175;p26"/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/>
              <a:ahLst/>
              <a:cxnLst/>
              <a:rect l="l" t="t" r="r" b="b"/>
              <a:pathLst>
                <a:path w="99209" h="24013" extrusionOk="0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6" name="Google Shape;3176;p26"/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/>
              <a:ahLst/>
              <a:cxnLst/>
              <a:rect l="l" t="t" r="r" b="b"/>
              <a:pathLst>
                <a:path w="35118" h="32780" extrusionOk="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7" name="Google Shape;3177;p26"/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/>
              <a:ahLst/>
              <a:cxnLst/>
              <a:rect l="l" t="t" r="r" b="b"/>
              <a:pathLst>
                <a:path w="16773" h="15119" extrusionOk="0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8" name="Google Shape;3178;p26"/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/>
              <a:ahLst/>
              <a:cxnLst/>
              <a:rect l="l" t="t" r="r" b="b"/>
              <a:pathLst>
                <a:path w="24524" h="24014" extrusionOk="0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9" name="Google Shape;3179;p26"/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/>
              <a:ahLst/>
              <a:cxnLst/>
              <a:rect l="l" t="t" r="r" b="b"/>
              <a:pathLst>
                <a:path w="539573" h="24013" extrusionOk="0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0" name="Google Shape;3180;p26"/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/>
              <a:ahLst/>
              <a:cxnLst/>
              <a:rect l="l" t="t" r="r" b="b"/>
              <a:pathLst>
                <a:path w="177643" h="212184" extrusionOk="0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1" name="Google Shape;3181;p26"/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/>
              <a:ahLst/>
              <a:cxnLst/>
              <a:rect l="l" t="t" r="r" b="b"/>
              <a:pathLst>
                <a:path w="75339" h="90046" extrusionOk="0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2" name="Google Shape;3182;p26"/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/>
              <a:ahLst/>
              <a:cxnLst/>
              <a:rect l="l" t="t" r="r" b="b"/>
              <a:pathLst>
                <a:path w="23638" h="87853" extrusionOk="0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3" name="Google Shape;3183;p26"/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/>
              <a:ahLst/>
              <a:cxnLst/>
              <a:rect l="l" t="t" r="r" b="b"/>
              <a:pathLst>
                <a:path w="23638" h="277285" extrusionOk="0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4" name="Google Shape;3184;p26"/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/>
              <a:ahLst/>
              <a:cxnLst/>
              <a:rect l="l" t="t" r="r" b="b"/>
              <a:pathLst>
                <a:path w="23639" h="125785" extrusionOk="0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5" name="Google Shape;3185;p26"/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/>
              <a:ahLst/>
              <a:cxnLst/>
              <a:rect l="l" t="t" r="r" b="b"/>
              <a:pathLst>
                <a:path w="23047" h="17279" extrusionOk="0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6" name="Google Shape;3186;p26"/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/>
              <a:ahLst/>
              <a:cxnLst/>
              <a:rect l="l" t="t" r="r" b="b"/>
              <a:pathLst>
                <a:path w="549176" h="24061" extrusionOk="0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7" name="Google Shape;3187;p26"/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/>
              <a:ahLst/>
              <a:cxnLst/>
              <a:rect l="l" t="t" r="r" b="b"/>
              <a:pathLst>
                <a:path w="23555" h="58319" extrusionOk="0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8" name="Google Shape;3188;p26"/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/>
              <a:ahLst/>
              <a:cxnLst/>
              <a:rect l="l" t="t" r="r" b="b"/>
              <a:pathLst>
                <a:path w="23433" h="330347" extrusionOk="0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9" name="Google Shape;3189;p26"/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/>
              <a:ahLst/>
              <a:cxnLst/>
              <a:rect l="l" t="t" r="r" b="b"/>
              <a:pathLst>
                <a:path w="23454" h="53236" extrusionOk="0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0" name="Google Shape;3190;p26"/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/>
              <a:ahLst/>
              <a:cxnLst/>
              <a:rect l="l" t="t" r="r" b="b"/>
              <a:pathLst>
                <a:path w="23438" h="1035525" extrusionOk="0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1" name="Google Shape;3191;p26"/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/>
              <a:ahLst/>
              <a:cxnLst/>
              <a:rect l="l" t="t" r="r" b="b"/>
              <a:pathLst>
                <a:path w="23427" h="123117" extrusionOk="0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2" name="Google Shape;3192;p26"/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/>
              <a:ahLst/>
              <a:cxnLst/>
              <a:rect l="l" t="t" r="r" b="b"/>
              <a:pathLst>
                <a:path w="7624" h="3176" extrusionOk="0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3" name="Google Shape;3193;p26"/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/>
              <a:ahLst/>
              <a:cxnLst/>
              <a:rect l="l" t="t" r="r" b="b"/>
              <a:pathLst>
                <a:path w="2541" h="12705" extrusionOk="0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4" name="Google Shape;3194;p26"/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/>
              <a:ahLst/>
              <a:cxnLst/>
              <a:rect l="l" t="t" r="r" b="b"/>
              <a:pathLst>
                <a:path w="106992" h="23562" extrusionOk="0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5" name="Google Shape;3195;p26"/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/>
              <a:ahLst/>
              <a:cxnLst/>
              <a:rect l="l" t="t" r="r" b="b"/>
              <a:pathLst>
                <a:path w="155332" h="96689" extrusionOk="0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6" name="Google Shape;3196;p26"/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/>
              <a:ahLst/>
              <a:cxnLst/>
              <a:rect l="l" t="t" r="r" b="b"/>
              <a:pathLst>
                <a:path w="84119" h="74709" extrusionOk="0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7" name="Google Shape;3197;p26"/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/>
              <a:ahLst/>
              <a:cxnLst/>
              <a:rect l="l" t="t" r="r" b="b"/>
              <a:pathLst>
                <a:path w="8132" h="889" extrusionOk="0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8" name="Google Shape;3198;p26"/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/>
              <a:ahLst/>
              <a:cxnLst/>
              <a:rect l="l" t="t" r="r" b="b"/>
              <a:pathLst>
                <a:path w="2160" h="3303" extrusionOk="0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9" name="Google Shape;3199;p26"/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/>
              <a:ahLst/>
              <a:cxnLst/>
              <a:rect l="l" t="t" r="r" b="b"/>
              <a:pathLst>
                <a:path w="23638" h="42436" extrusionOk="0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0" name="Google Shape;3200;p26"/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/>
              <a:ahLst/>
              <a:cxnLst/>
              <a:rect l="l" t="t" r="r" b="b"/>
              <a:pathLst>
                <a:path w="22587" h="751285" extrusionOk="0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1" name="Google Shape;3201;p26"/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/>
              <a:ahLst/>
              <a:cxnLst/>
              <a:rect l="l" t="t" r="r" b="b"/>
              <a:pathLst>
                <a:path w="311828" h="24140" extrusionOk="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2" name="Google Shape;3202;p26"/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/>
              <a:ahLst/>
              <a:cxnLst/>
              <a:rect l="l" t="t" r="r" b="b"/>
              <a:pathLst>
                <a:path w="42087" h="24776" extrusionOk="0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3" name="Google Shape;3203;p26"/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/>
              <a:ahLst/>
              <a:cxnLst/>
              <a:rect l="l" t="t" r="r" b="b"/>
              <a:pathLst>
                <a:path w="23638" h="62568" extrusionOk="0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4" name="Google Shape;3204;p26"/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/>
              <a:ahLst/>
              <a:cxnLst/>
              <a:rect l="l" t="t" r="r" b="b"/>
              <a:pathLst>
                <a:path w="23638" h="291054" extrusionOk="0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5" name="Google Shape;3205;p26"/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/>
              <a:ahLst/>
              <a:cxnLst/>
              <a:rect l="l" t="t" r="r" b="b"/>
              <a:pathLst>
                <a:path w="23380" h="95292" extrusionOk="0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6" name="Google Shape;3206;p26"/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/>
              <a:ahLst/>
              <a:cxnLst/>
              <a:rect l="l" t="t" r="r" b="b"/>
              <a:pathLst>
                <a:path w="23381" h="1018104" extrusionOk="0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7" name="Google Shape;3207;p26"/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/>
              <a:ahLst/>
              <a:cxnLst/>
              <a:rect l="l" t="t" r="r" b="b"/>
              <a:pathLst>
                <a:path w="22703" h="353725" extrusionOk="0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8" name="Google Shape;3208;p26"/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/>
              <a:ahLst/>
              <a:cxnLst/>
              <a:rect l="l" t="t" r="r" b="b"/>
              <a:pathLst>
                <a:path w="4701" h="1144" extrusionOk="0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9" name="Google Shape;3209;p26"/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/>
              <a:ahLst/>
              <a:cxnLst/>
              <a:rect l="l" t="t" r="r" b="b"/>
              <a:pathLst>
                <a:path w="9657" h="2541" extrusionOk="0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0" name="Google Shape;3210;p26"/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/>
              <a:ahLst/>
              <a:cxnLst/>
              <a:rect l="l" t="t" r="r" b="b"/>
              <a:pathLst>
                <a:path w="428477" h="24267" extrusionOk="0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1" name="Google Shape;3211;p26"/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/>
              <a:ahLst/>
              <a:cxnLst/>
              <a:rect l="l" t="t" r="r" b="b"/>
              <a:pathLst>
                <a:path w="23508" h="234546" extrusionOk="0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2" name="Google Shape;3212;p26"/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/>
              <a:ahLst/>
              <a:cxnLst/>
              <a:rect l="l" t="t" r="r" b="b"/>
              <a:pathLst>
                <a:path w="288828" h="24013" extrusionOk="0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3" name="Google Shape;3213;p26"/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/>
              <a:ahLst/>
              <a:cxnLst/>
              <a:rect l="l" t="t" r="r" b="b"/>
              <a:pathLst>
                <a:path w="181492" h="24013" extrusionOk="0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/>
              <a:ahLst/>
              <a:cxnLst/>
              <a:rect l="l" t="t" r="r" b="b"/>
              <a:pathLst>
                <a:path w="23638" h="85636" extrusionOk="0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/>
              <a:ahLst/>
              <a:cxnLst/>
              <a:rect l="l" t="t" r="r" b="b"/>
              <a:pathLst>
                <a:path w="23638" h="41420" extrusionOk="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6" name="Google Shape;3216;p26"/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/>
              <a:ahLst/>
              <a:cxnLst/>
              <a:rect l="l" t="t" r="r" b="b"/>
              <a:pathLst>
                <a:path w="147819" h="24013" extrusionOk="0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7" name="Google Shape;3217;p26"/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/>
              <a:ahLst/>
              <a:cxnLst/>
              <a:rect l="l" t="t" r="r" b="b"/>
              <a:pathLst>
                <a:path w="226818" h="7750" extrusionOk="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8" name="Google Shape;3218;p26"/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/>
              <a:ahLst/>
              <a:cxnLst/>
              <a:rect l="l" t="t" r="r" b="b"/>
              <a:pathLst>
                <a:path w="22040" h="17708" extrusionOk="0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9" name="Google Shape;3219;p26"/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/>
              <a:ahLst/>
              <a:cxnLst/>
              <a:rect l="l" t="t" r="r" b="b"/>
              <a:pathLst>
                <a:path w="96482" h="24013" extrusionOk="0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0" name="Google Shape;3220;p26"/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/>
              <a:ahLst/>
              <a:cxnLst/>
              <a:rect l="l" t="t" r="r" b="b"/>
              <a:pathLst>
                <a:path w="623693" h="24013" extrusionOk="0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1" name="Google Shape;3221;p26"/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/>
              <a:ahLst/>
              <a:cxnLst/>
              <a:rect l="l" t="t" r="r" b="b"/>
              <a:pathLst>
                <a:path w="247657" h="24013" extrusionOk="0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2" name="Google Shape;3222;p26"/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/>
              <a:ahLst/>
              <a:cxnLst/>
              <a:rect l="l" t="t" r="r" b="b"/>
              <a:pathLst>
                <a:path w="23048" h="14100" extrusionOk="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3" name="Google Shape;3223;p26"/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/>
              <a:ahLst/>
              <a:cxnLst/>
              <a:rect l="l" t="t" r="r" b="b"/>
              <a:pathLst>
                <a:path w="23380" h="48024" extrusionOk="0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4" name="Google Shape;3224;p26"/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/>
              <a:ahLst/>
              <a:cxnLst/>
              <a:rect l="l" t="t" r="r" b="b"/>
              <a:pathLst>
                <a:path w="22295" h="993837" extrusionOk="0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5" name="Google Shape;3225;p26"/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/>
              <a:ahLst/>
              <a:cxnLst/>
              <a:rect l="l" t="t" r="r" b="b"/>
              <a:pathLst>
                <a:path w="22134" h="24013" extrusionOk="0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6" name="Google Shape;3226;p26"/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/>
              <a:ahLst/>
              <a:cxnLst/>
              <a:rect l="l" t="t" r="r" b="b"/>
              <a:pathLst>
                <a:path w="22439" h="12705" extrusionOk="0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7" name="Google Shape;3227;p26"/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/>
              <a:ahLst/>
              <a:cxnLst/>
              <a:rect l="l" t="t" r="r" b="b"/>
              <a:pathLst>
                <a:path w="1762958" h="24013" extrusionOk="0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8" name="Google Shape;3228;p26"/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/>
              <a:ahLst/>
              <a:cxnLst/>
              <a:rect l="l" t="t" r="r" b="b"/>
              <a:pathLst>
                <a:path w="23667" h="1353557" extrusionOk="0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9" name="Google Shape;3229;p26"/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/>
              <a:ahLst/>
              <a:cxnLst/>
              <a:rect l="l" t="t" r="r" b="b"/>
              <a:pathLst>
                <a:path w="23254" h="422774" extrusionOk="0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0" name="Google Shape;3230;p26"/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/>
              <a:ahLst/>
              <a:cxnLst/>
              <a:rect l="l" t="t" r="r" b="b"/>
              <a:pathLst>
                <a:path w="23381" h="549138" extrusionOk="0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1" name="Google Shape;3231;p26"/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/>
              <a:ahLst/>
              <a:cxnLst/>
              <a:rect l="l" t="t" r="r" b="b"/>
              <a:pathLst>
                <a:path w="762" h="4192" extrusionOk="0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2" name="Google Shape;3232;p26"/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/>
              <a:ahLst/>
              <a:cxnLst/>
              <a:rect l="l" t="t" r="r" b="b"/>
              <a:pathLst>
                <a:path w="14231" h="7750" extrusionOk="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3" name="Google Shape;3233;p26"/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/>
              <a:ahLst/>
              <a:cxnLst/>
              <a:rect l="l" t="t" r="r" b="b"/>
              <a:pathLst>
                <a:path w="12580" h="16390" extrusionOk="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4" name="Google Shape;3234;p26"/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/>
              <a:ahLst/>
              <a:cxnLst/>
              <a:rect l="l" t="t" r="r" b="b"/>
              <a:pathLst>
                <a:path w="23638" h="779238" extrusionOk="0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5" name="Google Shape;3235;p26"/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/>
              <a:ahLst/>
              <a:cxnLst/>
              <a:rect l="l" t="t" r="r" b="b"/>
              <a:pathLst>
                <a:path w="23508" h="764245" extrusionOk="0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6" name="Google Shape;3236;p26"/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/>
              <a:ahLst/>
              <a:cxnLst/>
              <a:rect l="l" t="t" r="r" b="b"/>
              <a:pathLst>
                <a:path w="23638" h="158518" extrusionOk="0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7" name="Google Shape;3237;p26"/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/>
              <a:ahLst/>
              <a:cxnLst/>
              <a:rect l="l" t="t" r="r" b="b"/>
              <a:pathLst>
                <a:path w="23048" h="115367" extrusionOk="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8" name="Google Shape;3238;p26"/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/>
              <a:ahLst/>
              <a:cxnLst/>
              <a:rect l="l" t="t" r="r" b="b"/>
              <a:pathLst>
                <a:path w="23460" h="113982" extrusionOk="0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9" name="Google Shape;3239;p26"/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/>
              <a:ahLst/>
              <a:cxnLst/>
              <a:rect l="l" t="t" r="r" b="b"/>
              <a:pathLst>
                <a:path w="104323" h="24013" extrusionOk="0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0" name="Google Shape;3240;p26"/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/>
              <a:ahLst/>
              <a:cxnLst/>
              <a:rect l="l" t="t" r="r" b="b"/>
              <a:pathLst>
                <a:path w="22168" h="119052" extrusionOk="0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1" name="Google Shape;3241;p26"/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/>
              <a:ahLst/>
              <a:cxnLst/>
              <a:rect l="l" t="t" r="r" b="b"/>
              <a:pathLst>
                <a:path w="23641" h="136154" extrusionOk="0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2" name="Google Shape;3242;p26"/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/>
              <a:ahLst/>
              <a:cxnLst/>
              <a:rect l="l" t="t" r="r" b="b"/>
              <a:pathLst>
                <a:path w="23641" h="463960" extrusionOk="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3" name="Google Shape;3243;p26"/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/>
              <a:ahLst/>
              <a:cxnLst/>
              <a:rect l="l" t="t" r="r" b="b"/>
              <a:pathLst>
                <a:path w="23638" h="49628" extrusionOk="0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4" name="Google Shape;3244;p26"/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/>
              <a:ahLst/>
              <a:cxnLst/>
              <a:rect l="l" t="t" r="r" b="b"/>
              <a:pathLst>
                <a:path w="28098" h="20080" extrusionOk="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5" name="Google Shape;3245;p26"/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/>
              <a:ahLst/>
              <a:cxnLst/>
              <a:rect l="l" t="t" r="r" b="b"/>
              <a:pathLst>
                <a:path w="53358" h="45916" extrusionOk="0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6" name="Google Shape;3246;p26"/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/>
              <a:ahLst/>
              <a:cxnLst/>
              <a:rect l="l" t="t" r="r" b="b"/>
              <a:pathLst>
                <a:path w="32656" h="24013" extrusionOk="0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7" name="Google Shape;3247;p26"/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/>
              <a:ahLst/>
              <a:cxnLst/>
              <a:rect l="l" t="t" r="r" b="b"/>
              <a:pathLst>
                <a:path w="59797" h="24013" extrusionOk="0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8" name="Google Shape;3248;p26"/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/>
              <a:ahLst/>
              <a:cxnLst/>
              <a:rect l="l" t="t" r="r" b="b"/>
              <a:pathLst>
                <a:path w="23641" h="1247772" extrusionOk="0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9" name="Google Shape;3249;p26"/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/>
              <a:ahLst/>
              <a:cxnLst/>
              <a:rect l="l" t="t" r="r" b="b"/>
              <a:pathLst>
                <a:path w="23638" h="529907" extrusionOk="0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0" name="Google Shape;3250;p26"/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/>
              <a:ahLst/>
              <a:cxnLst/>
              <a:rect l="l" t="t" r="r" b="b"/>
              <a:pathLst>
                <a:path w="23382" h="1462676" extrusionOk="0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1" name="Google Shape;3251;p26"/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/>
              <a:ahLst/>
              <a:cxnLst/>
              <a:rect l="l" t="t" r="r" b="b"/>
              <a:pathLst>
                <a:path w="23437" h="281272" extrusionOk="0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2" name="Google Shape;3252;p26"/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/>
              <a:ahLst/>
              <a:cxnLst/>
              <a:rect l="l" t="t" r="r" b="b"/>
              <a:pathLst>
                <a:path w="23638" h="20074" extrusionOk="0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3" name="Google Shape;3253;p26"/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/>
              <a:ahLst/>
              <a:cxnLst/>
              <a:rect l="l" t="t" r="r" b="b"/>
              <a:pathLst>
                <a:path w="23381" h="1457720" extrusionOk="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4" name="Google Shape;3254;p26"/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/>
              <a:ahLst/>
              <a:cxnLst/>
              <a:rect l="l" t="t" r="r" b="b"/>
              <a:pathLst>
                <a:path w="13342" h="24140" extrusionOk="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5" name="Google Shape;3255;p26"/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/>
              <a:ahLst/>
              <a:cxnLst/>
              <a:rect l="l" t="t" r="r" b="b"/>
              <a:pathLst>
                <a:path w="31151" h="31684" extrusionOk="0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6" name="Google Shape;3256;p26"/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/>
              <a:ahLst/>
              <a:cxnLst/>
              <a:rect l="l" t="t" r="r" b="b"/>
              <a:pathLst>
                <a:path w="23381" h="600221" extrusionOk="0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7" name="Google Shape;3257;p26"/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/>
              <a:ahLst/>
              <a:cxnLst/>
              <a:rect l="l" t="t" r="r" b="b"/>
              <a:pathLst>
                <a:path w="23508" h="631471" extrusionOk="0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8" name="Google Shape;3258;p26"/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/>
              <a:ahLst/>
              <a:cxnLst/>
              <a:rect l="l" t="t" r="r" b="b"/>
              <a:pathLst>
                <a:path w="23638" h="1592019" extrusionOk="0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9" name="Google Shape;3259;p26"/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/>
              <a:ahLst/>
              <a:cxnLst/>
              <a:rect l="l" t="t" r="r" b="b"/>
              <a:pathLst>
                <a:path w="23638" h="37481" extrusionOk="0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0" name="Google Shape;3260;p26"/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/>
              <a:ahLst/>
              <a:cxnLst/>
              <a:rect l="l" t="t" r="r" b="b"/>
              <a:pathLst>
                <a:path w="23639" h="25792" extrusionOk="0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1" name="Google Shape;3261;p26"/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/>
              <a:ahLst/>
              <a:cxnLst/>
              <a:rect l="l" t="t" r="r" b="b"/>
              <a:pathLst>
                <a:path w="23638" h="233352" extrusionOk="0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2" name="Google Shape;3262;p26"/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/>
              <a:ahLst/>
              <a:cxnLst/>
              <a:rect l="l" t="t" r="r" b="b"/>
              <a:pathLst>
                <a:path w="1043908" h="24013" extrusionOk="0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3" name="Google Shape;3263;p26"/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/>
              <a:ahLst/>
              <a:cxnLst/>
              <a:rect l="l" t="t" r="r" b="b"/>
              <a:pathLst>
                <a:path w="1083937" h="24013" extrusionOk="0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4" name="Google Shape;3264;p26"/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/>
              <a:ahLst/>
              <a:cxnLst/>
              <a:rect l="l" t="t" r="r" b="b"/>
              <a:pathLst>
                <a:path w="6217534" h="24013" extrusionOk="0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5" name="Google Shape;3265;p26"/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/>
              <a:ahLst/>
              <a:cxnLst/>
              <a:rect l="l" t="t" r="r" b="b"/>
              <a:pathLst>
                <a:path w="23638" h="21168" extrusionOk="0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6" name="Google Shape;3266;p26"/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/>
              <a:ahLst/>
              <a:cxnLst/>
              <a:rect l="l" t="t" r="r" b="b"/>
              <a:pathLst>
                <a:path w="11690" h="24013" extrusionOk="0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7" name="Google Shape;3267;p26"/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/>
              <a:ahLst/>
              <a:cxnLst/>
              <a:rect l="l" t="t" r="r" b="b"/>
              <a:pathLst>
                <a:path w="23638" h="13798" extrusionOk="0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8" name="Google Shape;3268;p26"/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/>
              <a:ahLst/>
              <a:cxnLst/>
              <a:rect l="l" t="t" r="r" b="b"/>
              <a:pathLst>
                <a:path w="23532" h="26427" extrusionOk="0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9" name="Google Shape;3269;p26"/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/>
              <a:ahLst/>
              <a:cxnLst/>
              <a:rect l="l" t="t" r="r" b="b"/>
              <a:pathLst>
                <a:path w="112175" h="24108" extrusionOk="0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0" name="Google Shape;3270;p26"/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/>
              <a:ahLst/>
              <a:cxnLst/>
              <a:rect l="l" t="t" r="r" b="b"/>
              <a:pathLst>
                <a:path w="163321" h="24013" extrusionOk="0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1" name="Google Shape;3271;p26"/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/>
              <a:ahLst/>
              <a:cxnLst/>
              <a:rect l="l" t="t" r="r" b="b"/>
              <a:pathLst>
                <a:path w="7878" h="3303" extrusionOk="0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2" name="Google Shape;3272;p26"/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/>
              <a:ahLst/>
              <a:cxnLst/>
              <a:rect l="l" t="t" r="r" b="b"/>
              <a:pathLst>
                <a:path w="2541" h="12705" extrusionOk="0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3" name="Google Shape;3273;p26"/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/>
              <a:ahLst/>
              <a:cxnLst/>
              <a:rect l="l" t="t" r="r" b="b"/>
              <a:pathLst>
                <a:path w="1905" h="6352" extrusionOk="0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4" name="Google Shape;3274;p26"/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/>
              <a:ahLst/>
              <a:cxnLst/>
              <a:rect l="l" t="t" r="r" b="b"/>
              <a:pathLst>
                <a:path w="2033" h="6352" extrusionOk="0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5" name="Google Shape;3275;p26"/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/>
              <a:ahLst/>
              <a:cxnLst/>
              <a:rect l="l" t="t" r="r" b="b"/>
              <a:pathLst>
                <a:path w="23638" h="356139" extrusionOk="0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6" name="Google Shape;3276;p26"/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/>
              <a:ahLst/>
              <a:cxnLst/>
              <a:rect l="l" t="t" r="r" b="b"/>
              <a:pathLst>
                <a:path w="23641" h="560650" extrusionOk="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7" name="Google Shape;3277;p26"/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/>
              <a:ahLst/>
              <a:cxnLst/>
              <a:rect l="l" t="t" r="r" b="b"/>
              <a:pathLst>
                <a:path w="23641" h="102306" extrusionOk="0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8" name="Google Shape;3278;p26"/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/>
              <a:ahLst/>
              <a:cxnLst/>
              <a:rect l="l" t="t" r="r" b="b"/>
              <a:pathLst>
                <a:path w="23638" h="262262" extrusionOk="0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9" name="Google Shape;3279;p26"/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/>
              <a:ahLst/>
              <a:cxnLst/>
              <a:rect l="l" t="t" r="r" b="b"/>
              <a:pathLst>
                <a:path w="23638" h="61699" extrusionOk="0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0" name="Google Shape;3280;p26"/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/>
              <a:ahLst/>
              <a:cxnLst/>
              <a:rect l="l" t="t" r="r" b="b"/>
              <a:pathLst>
                <a:path w="23634" h="7750" extrusionOk="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1" name="Google Shape;3281;p26"/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/>
              <a:ahLst/>
              <a:cxnLst/>
              <a:rect l="l" t="t" r="r" b="b"/>
              <a:pathLst>
                <a:path w="121351" h="7750" extrusionOk="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2" name="Google Shape;3282;p26"/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/>
              <a:ahLst/>
              <a:cxnLst/>
              <a:rect l="l" t="t" r="r" b="b"/>
              <a:pathLst>
                <a:path w="24431" h="24013" extrusionOk="0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3" name="Google Shape;3283;p26"/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/>
              <a:ahLst/>
              <a:cxnLst/>
              <a:rect l="l" t="t" r="r" b="b"/>
              <a:pathLst>
                <a:path w="81372" h="23251" extrusionOk="0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4" name="Google Shape;3284;p26"/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/>
              <a:ahLst/>
              <a:cxnLst/>
              <a:rect l="l" t="t" r="r" b="b"/>
              <a:pathLst>
                <a:path w="23383" h="13086" extrusionOk="0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5" name="Google Shape;3285;p26"/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/>
              <a:ahLst/>
              <a:cxnLst/>
              <a:rect l="l" t="t" r="r" b="b"/>
              <a:pathLst>
                <a:path w="23638" h="357106" extrusionOk="0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6" name="Google Shape;3286;p26"/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/>
              <a:ahLst/>
              <a:cxnLst/>
              <a:rect l="l" t="t" r="r" b="b"/>
              <a:pathLst>
                <a:path w="23638" h="27139" extrusionOk="0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7" name="Google Shape;3287;p26"/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/>
              <a:ahLst/>
              <a:cxnLst/>
              <a:rect l="l" t="t" r="r" b="b"/>
              <a:pathLst>
                <a:path w="29736" h="24013" extrusionOk="0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8" name="Google Shape;3288;p26"/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/>
              <a:ahLst/>
              <a:cxnLst/>
              <a:rect l="l" t="t" r="r" b="b"/>
              <a:pathLst>
                <a:path w="27394" h="24013" extrusionOk="0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9" name="Google Shape;3289;p26"/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/>
              <a:ahLst/>
              <a:cxnLst/>
              <a:rect l="l" t="t" r="r" b="b"/>
              <a:pathLst>
                <a:path w="544238" h="24013" extrusionOk="0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0" name="Google Shape;3290;p26"/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/>
              <a:ahLst/>
              <a:cxnLst/>
              <a:rect l="l" t="t" r="r" b="b"/>
              <a:pathLst>
                <a:path w="17318" h="24013" extrusionOk="0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1" name="Google Shape;3291;p26"/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/>
              <a:ahLst/>
              <a:cxnLst/>
              <a:rect l="l" t="t" r="r" b="b"/>
              <a:pathLst>
                <a:path w="342094" h="24013" extrusionOk="0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2" name="Google Shape;3292;p26"/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/>
              <a:ahLst/>
              <a:cxnLst/>
              <a:rect l="l" t="t" r="r" b="b"/>
              <a:pathLst>
                <a:path w="167502" h="24013" extrusionOk="0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3" name="Google Shape;3293;p26"/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/>
              <a:ahLst/>
              <a:cxnLst/>
              <a:rect l="l" t="t" r="r" b="b"/>
              <a:pathLst>
                <a:path w="12834" h="16898" extrusionOk="0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4" name="Google Shape;3294;p26"/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/>
              <a:ahLst/>
              <a:cxnLst/>
              <a:rect l="l" t="t" r="r" b="b"/>
              <a:pathLst>
                <a:path w="1797558" h="24013" extrusionOk="0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5" name="Google Shape;3295;p26"/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/>
              <a:ahLst/>
              <a:cxnLst/>
              <a:rect l="l" t="t" r="r" b="b"/>
              <a:pathLst>
                <a:path w="21601" h="24649" extrusionOk="0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6" name="Google Shape;3296;p26"/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/>
              <a:ahLst/>
              <a:cxnLst/>
              <a:rect l="l" t="t" r="r" b="b"/>
              <a:pathLst>
                <a:path w="87969" h="24013" extrusionOk="0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7" name="Google Shape;3297;p26"/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/>
              <a:ahLst/>
              <a:cxnLst/>
              <a:rect l="l" t="t" r="r" b="b"/>
              <a:pathLst>
                <a:path w="23638" h="19947" extrusionOk="0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8" name="Google Shape;3298;p26"/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/>
              <a:ahLst/>
              <a:cxnLst/>
              <a:rect l="l" t="t" r="r" b="b"/>
              <a:pathLst>
                <a:path w="23638" h="1824101" extrusionOk="0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9" name="Google Shape;3299;p26"/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/>
              <a:ahLst/>
              <a:cxnLst/>
              <a:rect l="l" t="t" r="r" b="b"/>
              <a:pathLst>
                <a:path w="23638" h="1140537" extrusionOk="0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0" name="Google Shape;3300;p26"/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/>
              <a:ahLst/>
              <a:cxnLst/>
              <a:rect l="l" t="t" r="r" b="b"/>
              <a:pathLst>
                <a:path w="23638" h="13467" extrusionOk="0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1" name="Google Shape;3301;p26"/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/>
              <a:ahLst/>
              <a:cxnLst/>
              <a:rect l="l" t="t" r="r" b="b"/>
              <a:pathLst>
                <a:path w="23638" h="1247393" extrusionOk="0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2" name="Google Shape;3302;p26"/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/>
              <a:ahLst/>
              <a:cxnLst/>
              <a:rect l="l" t="t" r="r" b="b"/>
              <a:pathLst>
                <a:path w="23382" h="14360" extrusionOk="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3" name="Google Shape;3303;p26"/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/>
              <a:ahLst/>
              <a:cxnLst/>
              <a:rect l="l" t="t" r="r" b="b"/>
              <a:pathLst>
                <a:path w="22666" h="38466" extrusionOk="0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4" name="Google Shape;3304;p26"/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/>
              <a:ahLst/>
              <a:cxnLst/>
              <a:rect l="l" t="t" r="r" b="b"/>
              <a:pathLst>
                <a:path w="93244" h="77679" extrusionOk="0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5" name="Google Shape;3305;p26"/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/>
              <a:ahLst/>
              <a:cxnLst/>
              <a:rect l="l" t="t" r="r" b="b"/>
              <a:pathLst>
                <a:path w="179641" h="153150" extrusionOk="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6" name="Google Shape;3306;p26"/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/>
              <a:ahLst/>
              <a:cxnLst/>
              <a:rect l="l" t="t" r="r" b="b"/>
              <a:pathLst>
                <a:path w="23638" h="644558" extrusionOk="0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7" name="Google Shape;3307;p26"/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/>
              <a:ahLst/>
              <a:cxnLst/>
              <a:rect l="l" t="t" r="r" b="b"/>
              <a:pathLst>
                <a:path w="547070" h="24013" extrusionOk="0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8" name="Google Shape;3308;p26"/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/>
              <a:ahLst/>
              <a:cxnLst/>
              <a:rect l="l" t="t" r="r" b="b"/>
              <a:pathLst>
                <a:path w="23638" h="13467" extrusionOk="0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9" name="Google Shape;3309;p26"/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/>
              <a:ahLst/>
              <a:cxnLst/>
              <a:rect l="l" t="t" r="r" b="b"/>
              <a:pathLst>
                <a:path w="23638" h="945005" extrusionOk="0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0" name="Google Shape;3310;p26"/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/>
              <a:ahLst/>
              <a:cxnLst/>
              <a:rect l="l" t="t" r="r" b="b"/>
              <a:pathLst>
                <a:path w="12998" h="24013" extrusionOk="0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1" name="Google Shape;3311;p26"/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/>
              <a:ahLst/>
              <a:cxnLst/>
              <a:rect l="l" t="t" r="r" b="b"/>
              <a:pathLst>
                <a:path w="29847" h="24061" extrusionOk="0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2" name="Google Shape;3312;p26"/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/>
              <a:ahLst/>
              <a:cxnLst/>
              <a:rect l="l" t="t" r="r" b="b"/>
              <a:pathLst>
                <a:path w="65859" h="24013" extrusionOk="0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3" name="Google Shape;3313;p26"/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/>
              <a:ahLst/>
              <a:cxnLst/>
              <a:rect l="l" t="t" r="r" b="b"/>
              <a:pathLst>
                <a:path w="106992" h="23759" extrusionOk="0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4" name="Google Shape;3314;p26"/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/>
              <a:ahLst/>
              <a:cxnLst/>
              <a:rect l="l" t="t" r="r" b="b"/>
              <a:pathLst>
                <a:path w="23667" h="135587" extrusionOk="0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5" name="Google Shape;3315;p26"/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/>
              <a:ahLst/>
              <a:cxnLst/>
              <a:rect l="l" t="t" r="r" b="b"/>
              <a:pathLst>
                <a:path w="23638" h="1081714" extrusionOk="0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6" name="Google Shape;3316;p26"/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/>
              <a:ahLst/>
              <a:cxnLst/>
              <a:rect l="l" t="t" r="r" b="b"/>
              <a:pathLst>
                <a:path w="23641" h="327451" extrusionOk="0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7" name="Google Shape;3317;p26"/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/>
              <a:ahLst/>
              <a:cxnLst/>
              <a:rect l="l" t="t" r="r" b="b"/>
              <a:pathLst>
                <a:path w="23432" h="14357" extrusionOk="0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8" name="Google Shape;3318;p26"/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/>
              <a:ahLst/>
              <a:cxnLst/>
              <a:rect l="l" t="t" r="r" b="b"/>
              <a:pathLst>
                <a:path w="459506" h="24013" extrusionOk="0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9" name="Google Shape;3319;p26"/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/>
              <a:ahLst/>
              <a:cxnLst/>
              <a:rect l="l" t="t" r="r" b="b"/>
              <a:pathLst>
                <a:path w="12706" h="2229" extrusionOk="0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0" name="Google Shape;3320;p26"/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/>
              <a:ahLst/>
              <a:cxnLst/>
              <a:rect l="l" t="t" r="r" b="b"/>
              <a:pathLst>
                <a:path w="12706" h="2096" extrusionOk="0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1" name="Google Shape;3321;p26"/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/>
              <a:ahLst/>
              <a:cxnLst/>
              <a:rect l="l" t="t" r="r" b="b"/>
              <a:pathLst>
                <a:path w="23638" h="773216" extrusionOk="0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2" name="Google Shape;3322;p26"/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/>
              <a:ahLst/>
              <a:cxnLst/>
              <a:rect l="l" t="t" r="r" b="b"/>
              <a:pathLst>
                <a:path w="21601" h="637188" extrusionOk="0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3" name="Google Shape;3323;p26"/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/>
              <a:ahLst/>
              <a:cxnLst/>
              <a:rect l="l" t="t" r="r" b="b"/>
              <a:pathLst>
                <a:path w="210045" h="24013" extrusionOk="0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4" name="Google Shape;3324;p26"/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/>
              <a:ahLst/>
              <a:cxnLst/>
              <a:rect l="l" t="t" r="r" b="b"/>
              <a:pathLst>
                <a:path w="88482" h="24048" extrusionOk="0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5" name="Google Shape;3325;p26"/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/>
              <a:ahLst/>
              <a:cxnLst/>
              <a:rect l="l" t="t" r="r" b="b"/>
              <a:pathLst>
                <a:path w="23638" h="14738" extrusionOk="0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6" name="Google Shape;3326;p26"/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/>
              <a:ahLst/>
              <a:cxnLst/>
              <a:rect l="l" t="t" r="r" b="b"/>
              <a:pathLst>
                <a:path w="23638" h="47773" extrusionOk="0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7" name="Google Shape;3327;p26"/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/>
              <a:ahLst/>
              <a:cxnLst/>
              <a:rect l="l" t="t" r="r" b="b"/>
              <a:pathLst>
                <a:path w="5463" h="9910" extrusionOk="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8" name="Google Shape;3328;p26"/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/>
              <a:ahLst/>
              <a:cxnLst/>
              <a:rect l="l" t="t" r="r" b="b"/>
              <a:pathLst>
                <a:path w="5463" h="9910" extrusionOk="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9" name="Google Shape;3329;p26"/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/>
              <a:ahLst/>
              <a:cxnLst/>
              <a:rect l="l" t="t" r="r" b="b"/>
              <a:pathLst>
                <a:path w="23638" h="53694" extrusionOk="0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0" name="Google Shape;3330;p26"/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/>
              <a:ahLst/>
              <a:cxnLst/>
              <a:rect l="l" t="t" r="r" b="b"/>
              <a:pathLst>
                <a:path w="243973" h="24013" extrusionOk="0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1" name="Google Shape;3331;p26"/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/>
              <a:ahLst/>
              <a:cxnLst/>
              <a:rect l="l" t="t" r="r" b="b"/>
              <a:pathLst>
                <a:path w="23638" h="13086" extrusionOk="0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2" name="Google Shape;3332;p26"/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/>
              <a:ahLst/>
              <a:cxnLst/>
              <a:rect l="l" t="t" r="r" b="b"/>
              <a:pathLst>
                <a:path w="23640" h="127387" extrusionOk="0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3" name="Google Shape;3333;p26"/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/>
              <a:ahLst/>
              <a:cxnLst/>
              <a:rect l="l" t="t" r="r" b="b"/>
              <a:pathLst>
                <a:path w="23638" h="550359" extrusionOk="0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4" name="Google Shape;3334;p26"/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/>
              <a:ahLst/>
              <a:cxnLst/>
              <a:rect l="l" t="t" r="r" b="b"/>
              <a:pathLst>
                <a:path w="22147" h="24013" extrusionOk="0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5" name="Google Shape;3335;p26"/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/>
              <a:ahLst/>
              <a:cxnLst/>
              <a:rect l="l" t="t" r="r" b="b"/>
              <a:pathLst>
                <a:path w="43877" h="24013" extrusionOk="0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6" name="Google Shape;3336;p26"/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/>
              <a:ahLst/>
              <a:cxnLst/>
              <a:rect l="l" t="t" r="r" b="b"/>
              <a:pathLst>
                <a:path w="111312" h="24013" extrusionOk="0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7" name="Google Shape;3337;p26"/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/>
              <a:ahLst/>
              <a:cxnLst/>
              <a:rect l="l" t="t" r="r" b="b"/>
              <a:pathLst>
                <a:path w="23544" h="24013" extrusionOk="0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8" name="Google Shape;3338;p26"/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/>
              <a:ahLst/>
              <a:cxnLst/>
              <a:rect l="l" t="t" r="r" b="b"/>
              <a:pathLst>
                <a:path w="280593" h="24013" extrusionOk="0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9" name="Google Shape;3339;p26"/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/>
              <a:ahLst/>
              <a:cxnLst/>
              <a:rect l="l" t="t" r="r" b="b"/>
              <a:pathLst>
                <a:path w="23638" h="14357" extrusionOk="0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0" name="Google Shape;3340;p26"/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/>
              <a:ahLst/>
              <a:cxnLst/>
              <a:rect l="l" t="t" r="r" b="b"/>
              <a:pathLst>
                <a:path w="23638" h="159659" extrusionOk="0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1" name="Google Shape;3341;p26"/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/>
              <a:ahLst/>
              <a:cxnLst/>
              <a:rect l="l" t="t" r="r" b="b"/>
              <a:pathLst>
                <a:path w="78045" h="24025" extrusionOk="0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2" name="Google Shape;3342;p26"/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/>
              <a:ahLst/>
              <a:cxnLst/>
              <a:rect l="l" t="t" r="r" b="b"/>
              <a:pathLst>
                <a:path w="17305" h="24048" extrusionOk="0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3" name="Google Shape;3343;p26"/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/>
              <a:ahLst/>
              <a:cxnLst/>
              <a:rect l="l" t="t" r="r" b="b"/>
              <a:pathLst>
                <a:path w="37104" h="23886" extrusionOk="0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4" name="Google Shape;3344;p26"/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/>
              <a:ahLst/>
              <a:cxnLst/>
              <a:rect l="l" t="t" r="r" b="b"/>
              <a:pathLst>
                <a:path w="653136" h="4319" extrusionOk="0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5" name="Google Shape;3345;p26"/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/>
              <a:ahLst/>
              <a:cxnLst/>
              <a:rect l="l" t="t" r="r" b="b"/>
              <a:pathLst>
                <a:path w="106235" h="4335" extrusionOk="0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6" name="Google Shape;3346;p26"/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/>
              <a:ahLst/>
              <a:cxnLst/>
              <a:rect l="l" t="t" r="r" b="b"/>
              <a:pathLst>
                <a:path w="633604" h="24013" extrusionOk="0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7" name="Google Shape;3347;p26"/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/>
              <a:ahLst/>
              <a:cxnLst/>
              <a:rect l="l" t="t" r="r" b="b"/>
              <a:pathLst>
                <a:path w="23381" h="1152403" extrusionOk="0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8" name="Google Shape;3348;p26"/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/>
              <a:ahLst/>
              <a:cxnLst/>
              <a:rect l="l" t="t" r="r" b="b"/>
              <a:pathLst>
                <a:path w="115050" h="314022" extrusionOk="0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9" name="Google Shape;3349;p26"/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/>
              <a:ahLst/>
              <a:cxnLst/>
              <a:rect l="l" t="t" r="r" b="b"/>
              <a:pathLst>
                <a:path w="23508" h="649005" extrusionOk="0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0" name="Google Shape;3350;p26"/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/>
              <a:ahLst/>
              <a:cxnLst/>
              <a:rect l="l" t="t" r="r" b="b"/>
              <a:pathLst>
                <a:path w="23434" h="1122369" extrusionOk="0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1" name="Google Shape;3351;p26"/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/>
              <a:ahLst/>
              <a:cxnLst/>
              <a:rect l="l" t="t" r="r" b="b"/>
              <a:pathLst>
                <a:path w="23380" h="37862" extrusionOk="0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2" name="Google Shape;3352;p26"/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/>
              <a:ahLst/>
              <a:cxnLst/>
              <a:rect l="l" t="t" r="r" b="b"/>
              <a:pathLst>
                <a:path w="85966" h="143600" extrusionOk="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353" name="Google Shape;335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4" name="Google Shape;335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5" name="Google Shape;335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bout Us">
  <p:cSld name="2_About Us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27"/>
          <p:cNvSpPr txBox="1"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8" name="Google Shape;33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9" name="Google Shape;3359;p27"/>
          <p:cNvSpPr txBox="1">
            <a:spLocks noGrp="1"/>
          </p:cNvSpPr>
          <p:nvPr>
            <p:ph type="ftr" idx="11"/>
          </p:nvPr>
        </p:nvSpPr>
        <p:spPr>
          <a:xfrm>
            <a:off x="386791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0" name="Google Shape;33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1" name="Google Shape;3361;p27"/>
          <p:cNvSpPr txBox="1">
            <a:spLocks noGrp="1"/>
          </p:cNvSpPr>
          <p:nvPr>
            <p:ph type="body" idx="1"/>
          </p:nvPr>
        </p:nvSpPr>
        <p:spPr>
          <a:xfrm>
            <a:off x="838200" y="2816352"/>
            <a:ext cx="4114800" cy="277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362" name="Google Shape;3362;p27" descr="abstract colorful illustration of buildings"/>
          <p:cNvGrpSpPr/>
          <p:nvPr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3363" name="Google Shape;3363;p27"/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/>
              <a:ahLst/>
              <a:cxnLst/>
              <a:rect l="l" t="t" r="r" b="b"/>
              <a:pathLst>
                <a:path w="325733" h="1147542" extrusionOk="0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4" name="Google Shape;3364;p27"/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/>
              <a:ahLst/>
              <a:cxnLst/>
              <a:rect l="l" t="t" r="r" b="b"/>
              <a:pathLst>
                <a:path w="499533" h="1279114" extrusionOk="0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5" name="Google Shape;3365;p27"/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/>
              <a:ahLst/>
              <a:cxnLst/>
              <a:rect l="l" t="t" r="r" b="b"/>
              <a:pathLst>
                <a:path w="8496" h="11245" extrusionOk="0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6" name="Google Shape;3366;p27"/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/>
              <a:ahLst/>
              <a:cxnLst/>
              <a:rect l="l" t="t" r="r" b="b"/>
              <a:pathLst>
                <a:path w="198539" h="105707" extrusionOk="0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7" name="Google Shape;3367;p27"/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/>
              <a:ahLst/>
              <a:cxnLst/>
              <a:rect l="l" t="t" r="r" b="b"/>
              <a:pathLst>
                <a:path w="330981" h="318248" extrusionOk="0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8" name="Google Shape;3368;p27"/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/>
              <a:ahLst/>
              <a:cxnLst/>
              <a:rect l="l" t="t" r="r" b="b"/>
              <a:pathLst>
                <a:path w="194541" h="838165" extrusionOk="0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9" name="Google Shape;3369;p27"/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/>
              <a:ahLst/>
              <a:cxnLst/>
              <a:rect l="l" t="t" r="r" b="b"/>
              <a:pathLst>
                <a:path w="200538" h="519792" extrusionOk="0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0" name="Google Shape;3370;p27"/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/>
              <a:ahLst/>
              <a:cxnLst/>
              <a:rect l="l" t="t" r="r" b="b"/>
              <a:pathLst>
                <a:path w="148560" h="1860757" extrusionOk="0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1" name="Google Shape;3371;p27"/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/>
              <a:ahLst/>
              <a:cxnLst/>
              <a:rect l="l" t="t" r="r" b="b"/>
              <a:pathLst>
                <a:path w="65346" h="265019" extrusionOk="0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2" name="Google Shape;3372;p27"/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/>
              <a:ahLst/>
              <a:cxnLst/>
              <a:rect l="l" t="t" r="r" b="b"/>
              <a:pathLst>
                <a:path w="82339" h="204793" extrusionOk="0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3" name="Google Shape;3373;p27"/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/>
              <a:ahLst/>
              <a:cxnLst/>
              <a:rect l="l" t="t" r="r" b="b"/>
              <a:pathLst>
                <a:path w="105579" h="406962" extrusionOk="0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4" name="Google Shape;3374;p27"/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/>
              <a:ahLst/>
              <a:cxnLst/>
              <a:rect l="l" t="t" r="r" b="b"/>
              <a:pathLst>
                <a:path w="176049" h="584392" extrusionOk="0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5" name="Google Shape;3375;p27"/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/>
              <a:ahLst/>
              <a:cxnLst/>
              <a:rect l="l" t="t" r="r" b="b"/>
              <a:pathLst>
                <a:path w="204536" h="317623" extrusionOk="0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6" name="Google Shape;3376;p27"/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/>
              <a:ahLst/>
              <a:cxnLst/>
              <a:rect l="l" t="t" r="r" b="b"/>
              <a:pathLst>
                <a:path w="203911" h="385221" extrusionOk="0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7" name="Google Shape;3377;p27"/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/>
              <a:ahLst/>
              <a:cxnLst/>
              <a:rect l="l" t="t" r="r" b="b"/>
              <a:pathLst>
                <a:path w="247392" h="418332" extrusionOk="0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8" name="Google Shape;3378;p27"/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/>
              <a:ahLst/>
              <a:cxnLst/>
              <a:rect l="l" t="t" r="r" b="b"/>
              <a:pathLst>
                <a:path w="794406" h="2060803" extrusionOk="0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9" name="Google Shape;3379;p27"/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/>
              <a:ahLst/>
              <a:cxnLst/>
              <a:rect l="l" t="t" r="r" b="b"/>
              <a:pathLst>
                <a:path w="258513" h="419082" extrusionOk="0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0" name="Google Shape;3380;p27"/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/>
              <a:ahLst/>
              <a:cxnLst/>
              <a:rect l="l" t="t" r="r" b="b"/>
              <a:pathLst>
                <a:path w="398327" h="265518" extrusionOk="0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1" name="Google Shape;3381;p27"/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/>
              <a:ahLst/>
              <a:cxnLst/>
              <a:rect l="l" t="t" r="r" b="b"/>
              <a:pathLst>
                <a:path w="748676" h="732083" extrusionOk="0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2" name="Google Shape;3382;p27"/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/>
              <a:ahLst/>
              <a:cxnLst/>
              <a:rect l="l" t="t" r="r" b="b"/>
              <a:pathLst>
                <a:path w="226277" h="150940" extrusionOk="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3" name="Google Shape;3383;p27"/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/>
              <a:ahLst/>
              <a:cxnLst/>
              <a:rect l="l" t="t" r="r" b="b"/>
              <a:pathLst>
                <a:path w="236398" h="672856" extrusionOk="0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4" name="Google Shape;3384;p27"/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/>
              <a:ahLst/>
              <a:cxnLst/>
              <a:rect l="l" t="t" r="r" b="b"/>
              <a:pathLst>
                <a:path w="351473" h="359481" extrusionOk="0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5" name="Google Shape;3385;p27"/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/>
              <a:ahLst/>
              <a:cxnLst/>
              <a:rect l="l" t="t" r="r" b="b"/>
              <a:pathLst>
                <a:path w="252765" h="259396" extrusionOk="0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6" name="Google Shape;3386;p27"/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/>
              <a:ahLst/>
              <a:cxnLst/>
              <a:rect l="l" t="t" r="r" b="b"/>
              <a:pathLst>
                <a:path w="236397" h="493428" extrusionOk="0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7" name="Google Shape;3387;p27"/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/>
              <a:ahLst/>
              <a:cxnLst/>
              <a:rect l="l" t="t" r="r" b="b"/>
              <a:pathLst>
                <a:path w="396453" h="327744" extrusionOk="0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8" name="Google Shape;3388;p27"/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/>
              <a:ahLst/>
              <a:cxnLst/>
              <a:rect l="l" t="t" r="r" b="b"/>
              <a:pathLst>
                <a:path w="58724" h="279638" extrusionOk="0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9" name="Google Shape;3389;p27"/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/>
              <a:ahLst/>
              <a:cxnLst/>
              <a:rect l="l" t="t" r="r" b="b"/>
              <a:pathLst>
                <a:path w="264010" h="266019" extrusionOk="0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0" name="Google Shape;3390;p27"/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/>
              <a:ahLst/>
              <a:cxnLst/>
              <a:rect l="l" t="t" r="r" b="b"/>
              <a:pathLst>
                <a:path w="585497" h="819423" extrusionOk="0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1" name="Google Shape;3391;p27"/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/>
              <a:ahLst/>
              <a:cxnLst/>
              <a:rect l="l" t="t" r="r" b="b"/>
              <a:pathLst>
                <a:path w="241270" h="504298" extrusionOk="0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2" name="Google Shape;3392;p27"/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/>
              <a:ahLst/>
              <a:cxnLst/>
              <a:rect l="l" t="t" r="r" b="b"/>
              <a:pathLst>
                <a:path w="237647" h="369102" extrusionOk="0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3" name="Google Shape;3393;p27"/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/>
              <a:ahLst/>
              <a:cxnLst/>
              <a:rect l="l" t="t" r="r" b="b"/>
              <a:pathLst>
                <a:path w="241895" h="364979" extrusionOk="0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4" name="Google Shape;3394;p27"/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/>
              <a:ahLst/>
              <a:cxnLst/>
              <a:rect l="l" t="t" r="r" b="b"/>
              <a:pathLst>
                <a:path w="336229" h="250150" extrusionOk="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5" name="Google Shape;3395;p27"/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/>
              <a:ahLst/>
              <a:cxnLst/>
              <a:rect l="l" t="t" r="r" b="b"/>
              <a:pathLst>
                <a:path w="118574" h="324370" extrusionOk="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6" name="Google Shape;3396;p27"/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/>
              <a:ahLst/>
              <a:cxnLst/>
              <a:rect l="l" t="t" r="r" b="b"/>
              <a:pathLst>
                <a:path w="9370" h="31737" extrusionOk="0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7" name="Google Shape;3397;p27"/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/>
              <a:ahLst/>
              <a:cxnLst/>
              <a:rect l="l" t="t" r="r" b="b"/>
              <a:pathLst>
                <a:path w="8996" h="25239" extrusionOk="0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8" name="Google Shape;3398;p27"/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/>
              <a:ahLst/>
              <a:cxnLst/>
              <a:rect l="l" t="t" r="r" b="b"/>
              <a:pathLst>
                <a:path w="112201" h="153438" extrusionOk="0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9" name="Google Shape;3399;p27"/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/>
              <a:ahLst/>
              <a:cxnLst/>
              <a:rect l="l" t="t" r="r" b="b"/>
              <a:pathLst>
                <a:path w="1999" h="3248" extrusionOk="0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0" name="Google Shape;3400;p27"/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/>
              <a:ahLst/>
              <a:cxnLst/>
              <a:rect l="l" t="t" r="r" b="b"/>
              <a:pathLst>
                <a:path w="561132" h="1466789" extrusionOk="0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1" name="Google Shape;3401;p27"/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/>
              <a:ahLst/>
              <a:cxnLst/>
              <a:rect l="l" t="t" r="r" b="b"/>
              <a:pathLst>
                <a:path w="487914" h="366853" extrusionOk="0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2" name="Google Shape;3402;p27"/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/>
              <a:ahLst/>
              <a:cxnLst/>
              <a:rect l="l" t="t" r="r" b="b"/>
              <a:pathLst>
                <a:path w="34859" h="335865" extrusionOk="0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3" name="Google Shape;3403;p27"/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/>
              <a:ahLst/>
              <a:cxnLst/>
              <a:rect l="l" t="t" r="r" b="b"/>
              <a:pathLst>
                <a:path w="746427" h="695472" extrusionOk="0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4" name="Google Shape;3404;p27"/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/>
              <a:ahLst/>
              <a:cxnLst/>
              <a:rect l="l" t="t" r="r" b="b"/>
              <a:pathLst>
                <a:path w="999" h="8996" extrusionOk="0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5" name="Google Shape;3405;p27"/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/>
              <a:ahLst/>
              <a:cxnLst/>
              <a:rect l="l" t="t" r="r" b="b"/>
              <a:pathLst>
                <a:path w="278004" h="456692" extrusionOk="0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6" name="Google Shape;3406;p27"/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/>
              <a:ahLst/>
              <a:cxnLst/>
              <a:rect l="l" t="t" r="r" b="b"/>
              <a:pathLst>
                <a:path w="14118" h="8246" extrusionOk="0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7" name="Google Shape;3407;p27"/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/>
              <a:ahLst/>
              <a:cxnLst/>
              <a:rect l="l" t="t" r="r" b="b"/>
              <a:pathLst>
                <a:path w="375587" h="164434" extrusionOk="0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8" name="Google Shape;3408;p27"/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/>
              <a:ahLst/>
              <a:cxnLst/>
              <a:rect l="l" t="t" r="r" b="b"/>
              <a:pathLst>
                <a:path w="500658" h="262395" extrusionOk="0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9" name="Google Shape;3409;p27"/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/>
              <a:ahLst/>
              <a:cxnLst/>
              <a:rect l="l" t="t" r="r" b="b"/>
              <a:pathLst>
                <a:path w="458427" h="425705" extrusionOk="0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0" name="Google Shape;3410;p27"/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/>
              <a:ahLst/>
              <a:cxnLst/>
              <a:rect l="l" t="t" r="r" b="b"/>
              <a:pathLst>
                <a:path w="450679" h="318997" extrusionOk="0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1" name="Google Shape;3411;p27"/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/>
              <a:ahLst/>
              <a:cxnLst/>
              <a:rect l="l" t="t" r="r" b="b"/>
              <a:pathLst>
                <a:path w="373088" h="234281" extrusionOk="0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2" name="Google Shape;3412;p27"/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/>
              <a:ahLst/>
              <a:cxnLst/>
              <a:rect l="l" t="t" r="r" b="b"/>
              <a:pathLst>
                <a:path w="902984" h="858907" extrusionOk="0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3" name="Google Shape;3413;p27"/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/>
              <a:ahLst/>
              <a:cxnLst/>
              <a:rect l="l" t="t" r="r" b="b"/>
              <a:pathLst>
                <a:path w="445807" h="977985" extrusionOk="0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4" name="Google Shape;3414;p27"/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/>
              <a:ahLst/>
              <a:cxnLst/>
              <a:rect l="l" t="t" r="r" b="b"/>
              <a:pathLst>
                <a:path w="233899" h="729958" extrusionOk="0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5" name="Google Shape;3415;p27"/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/>
              <a:ahLst/>
              <a:cxnLst/>
              <a:rect l="l" t="t" r="r" b="b"/>
              <a:pathLst>
                <a:path w="70094" h="384346" extrusionOk="0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6" name="Google Shape;3416;p27"/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/>
              <a:ahLst/>
              <a:cxnLst/>
              <a:rect l="l" t="t" r="r" b="b"/>
              <a:pathLst>
                <a:path w="116699" h="244527" extrusionOk="0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7" name="Google Shape;3417;p27"/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/>
              <a:ahLst/>
              <a:cxnLst/>
              <a:rect l="l" t="t" r="r" b="b"/>
              <a:pathLst>
                <a:path w="1419886" h="1164035" extrusionOk="0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8" name="Google Shape;3418;p27"/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/>
              <a:ahLst/>
              <a:cxnLst/>
              <a:rect l="l" t="t" r="r" b="b"/>
              <a:pathLst>
                <a:path w="62473" h="539659" extrusionOk="0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9" name="Google Shape;3419;p27"/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/>
              <a:ahLst/>
              <a:cxnLst/>
              <a:rect l="l" t="t" r="r" b="b"/>
              <a:pathLst>
                <a:path w="247518" h="508546" extrusionOk="0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0" name="Google Shape;3420;p27"/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/>
              <a:ahLst/>
              <a:cxnLst/>
              <a:rect l="l" t="t" r="r" b="b"/>
              <a:pathLst>
                <a:path w="233024" h="697346" extrusionOk="0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1" name="Google Shape;3421;p27"/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/>
              <a:ahLst/>
              <a:cxnLst/>
              <a:rect l="l" t="t" r="r" b="b"/>
              <a:pathLst>
                <a:path w="370589" h="469312" extrusionOk="0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2" name="Google Shape;3422;p27"/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/>
              <a:ahLst/>
              <a:cxnLst/>
              <a:rect l="l" t="t" r="r" b="b"/>
              <a:pathLst>
                <a:path w="1131635" h="1464540" extrusionOk="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3" name="Google Shape;3423;p27"/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/>
              <a:ahLst/>
              <a:cxnLst/>
              <a:rect l="l" t="t" r="r" b="b"/>
              <a:pathLst>
                <a:path w="279878" h="155437" extrusionOk="0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4" name="Google Shape;3424;p27"/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/>
              <a:ahLst/>
              <a:cxnLst/>
              <a:rect l="l" t="t" r="r" b="b"/>
              <a:pathLst>
                <a:path w="1252583" h="2157764" extrusionOk="0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5" name="Google Shape;3425;p27"/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/>
              <a:ahLst/>
              <a:cxnLst/>
              <a:rect l="l" t="t" r="r" b="b"/>
              <a:pathLst>
                <a:path w="1502600" h="2550107" extrusionOk="0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6" name="Google Shape;3426;p27"/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/>
              <a:ahLst/>
              <a:cxnLst/>
              <a:rect l="l" t="t" r="r" b="b"/>
              <a:pathLst>
                <a:path w="110577" h="213664" extrusionOk="0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7" name="Google Shape;3427;p27"/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/>
              <a:ahLst/>
              <a:cxnLst/>
              <a:rect l="l" t="t" r="r" b="b"/>
              <a:pathLst>
                <a:path w="420568" h="536286" extrusionOk="0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8" name="Google Shape;3428;p27"/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/>
              <a:ahLst/>
              <a:cxnLst/>
              <a:rect l="l" t="t" r="r" b="b"/>
              <a:pathLst>
                <a:path w="1024307" h="1797533" extrusionOk="0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9" name="Google Shape;3429;p27"/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/>
              <a:ahLst/>
              <a:cxnLst/>
              <a:rect l="l" t="t" r="r" b="b"/>
              <a:pathLst>
                <a:path w="444183" h="547531" extrusionOk="0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0" name="Google Shape;3430;p27"/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/>
              <a:ahLst/>
              <a:cxnLst/>
              <a:rect l="l" t="t" r="r" b="b"/>
              <a:pathLst>
                <a:path w="451055" h="2279341" extrusionOk="0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1" name="Google Shape;3431;p27"/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/>
              <a:ahLst/>
              <a:cxnLst/>
              <a:rect l="l" t="t" r="r" b="b"/>
              <a:pathLst>
                <a:path w="186044" h="263895" extrusionOk="0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2" name="Google Shape;3432;p27"/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/>
              <a:ahLst/>
              <a:cxnLst/>
              <a:rect l="l" t="t" r="r" b="b"/>
              <a:pathLst>
                <a:path w="84338" h="114329" extrusionOk="0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3" name="Google Shape;3433;p27"/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/>
              <a:ahLst/>
              <a:cxnLst/>
              <a:rect l="l" t="t" r="r" b="b"/>
              <a:pathLst>
                <a:path w="457177" h="825670" extrusionOk="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4" name="Google Shape;3434;p27"/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/>
              <a:ahLst/>
              <a:cxnLst/>
              <a:rect l="l" t="t" r="r" b="b"/>
              <a:pathLst>
                <a:path w="1571321" h="1910988" extrusionOk="0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5" name="Google Shape;3435;p27"/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/>
              <a:ahLst/>
              <a:cxnLst/>
              <a:rect l="l" t="t" r="r" b="b"/>
              <a:pathLst>
                <a:path w="312864" h="510171" extrusionOk="0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6" name="Google Shape;3436;p27"/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/>
              <a:ahLst/>
              <a:cxnLst/>
              <a:rect l="l" t="t" r="r" b="b"/>
              <a:pathLst>
                <a:path w="1431006" h="1701196" extrusionOk="0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7" name="Google Shape;3437;p27"/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/>
              <a:ahLst/>
              <a:cxnLst/>
              <a:rect l="l" t="t" r="r" b="b"/>
              <a:pathLst>
                <a:path w="254514" h="380972" extrusionOk="0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8" name="Google Shape;3438;p27"/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/>
              <a:ahLst/>
              <a:cxnLst/>
              <a:rect l="l" t="t" r="r" b="b"/>
              <a:pathLst>
                <a:path w="59224" h="94462" extrusionOk="0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9" name="Google Shape;3439;p27"/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/>
              <a:ahLst/>
              <a:cxnLst/>
              <a:rect l="l" t="t" r="r" b="b"/>
              <a:pathLst>
                <a:path w="338228" h="192548" extrusionOk="0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0" name="Google Shape;3440;p27"/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/>
              <a:ahLst/>
              <a:cxnLst/>
              <a:rect l="l" t="t" r="r" b="b"/>
              <a:pathLst>
                <a:path w="397078" h="269642" extrusionOk="0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1" name="Google Shape;3441;p27"/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/>
              <a:ahLst/>
              <a:cxnLst/>
              <a:rect l="l" t="t" r="r" b="b"/>
              <a:pathLst>
                <a:path w="588370" h="551780" extrusionOk="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2" name="Google Shape;3442;p27"/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/>
              <a:ahLst/>
              <a:cxnLst/>
              <a:rect l="l" t="t" r="r" b="b"/>
              <a:pathLst>
                <a:path w="436936" h="449320" extrusionOk="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3" name="Google Shape;3443;p27"/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/>
              <a:ahLst/>
              <a:cxnLst/>
              <a:rect l="l" t="t" r="r" b="b"/>
              <a:pathLst>
                <a:path w="517526" h="519917" extrusionOk="0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4" name="Google Shape;3444;p27"/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/>
              <a:ahLst/>
              <a:cxnLst/>
              <a:rect l="l" t="t" r="r" b="b"/>
              <a:pathLst>
                <a:path w="324984" h="560776" extrusionOk="0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5" name="Google Shape;3445;p27"/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/>
              <a:ahLst/>
              <a:cxnLst/>
              <a:rect l="l" t="t" r="r" b="b"/>
              <a:pathLst>
                <a:path w="304368" h="430827" extrusionOk="0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6" name="Google Shape;3446;p27"/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/>
              <a:ahLst/>
              <a:cxnLst/>
              <a:rect l="l" t="t" r="r" b="b"/>
              <a:pathLst>
                <a:path w="456427" h="279888" extrusionOk="0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7" name="Google Shape;3447;p27"/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/>
              <a:ahLst/>
              <a:cxnLst/>
              <a:rect l="l" t="t" r="r" b="b"/>
              <a:pathLst>
                <a:path w="13619" h="26239" extrusionOk="0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8" name="Google Shape;3448;p27"/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/>
              <a:ahLst/>
              <a:cxnLst/>
              <a:rect l="l" t="t" r="r" b="b"/>
              <a:pathLst>
                <a:path w="329232" h="733707" extrusionOk="0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9" name="Google Shape;3449;p27"/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/>
              <a:ahLst/>
              <a:cxnLst/>
              <a:rect l="l" t="t" r="r" b="b"/>
              <a:pathLst>
                <a:path w="152434" h="272016" extrusionOk="0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0" name="Google Shape;3450;p27"/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/>
              <a:ahLst/>
              <a:cxnLst/>
              <a:rect l="l" t="t" r="r" b="b"/>
              <a:pathLst>
                <a:path w="905733" h="706468" extrusionOk="0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1" name="Google Shape;3451;p27"/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/>
              <a:ahLst/>
              <a:cxnLst/>
              <a:rect l="l" t="t" r="r" b="b"/>
              <a:pathLst>
                <a:path w="318487" h="433952" extrusionOk="0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2" name="Google Shape;3452;p27"/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/>
              <a:ahLst/>
              <a:cxnLst/>
              <a:rect l="l" t="t" r="r" b="b"/>
              <a:pathLst>
                <a:path w="330481" h="469187" extrusionOk="0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3" name="Google Shape;3453;p27"/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/>
              <a:ahLst/>
              <a:cxnLst/>
              <a:rect l="l" t="t" r="r" b="b"/>
              <a:pathLst>
                <a:path w="302119" h="433952" extrusionOk="0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4" name="Google Shape;3454;p27"/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/>
              <a:ahLst/>
              <a:cxnLst/>
              <a:rect l="l" t="t" r="r" b="b"/>
              <a:pathLst>
                <a:path w="456205" h="561651" extrusionOk="0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5" name="Google Shape;3455;p27"/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/>
              <a:ahLst/>
              <a:cxnLst/>
              <a:rect l="l" t="t" r="r" b="b"/>
              <a:pathLst>
                <a:path w="371339" h="1434927" extrusionOk="0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6" name="Google Shape;3456;p27"/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/>
              <a:ahLst/>
              <a:cxnLst/>
              <a:rect l="l" t="t" r="r" b="b"/>
              <a:pathLst>
                <a:path w="727310" h="942374" extrusionOk="0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7" name="Google Shape;3457;p27"/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/>
              <a:ahLst/>
              <a:cxnLst/>
              <a:rect l="l" t="t" r="r" b="b"/>
              <a:pathLst>
                <a:path w="140064" h="258147" extrusionOk="0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8" name="Google Shape;3458;p27"/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/>
              <a:ahLst/>
              <a:cxnLst/>
              <a:rect l="l" t="t" r="r" b="b"/>
              <a:pathLst>
                <a:path w="643471" h="524665" extrusionOk="0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9" name="Google Shape;3459;p27"/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/>
              <a:ahLst/>
              <a:cxnLst/>
              <a:rect l="l" t="t" r="r" b="b"/>
              <a:pathLst>
                <a:path w="455678" h="1129299" extrusionOk="0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0" name="Google Shape;3460;p27"/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/>
              <a:ahLst/>
              <a:cxnLst/>
              <a:rect l="l" t="t" r="r" b="b"/>
              <a:pathLst>
                <a:path w="1532587" h="1716940" extrusionOk="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1" name="Google Shape;3461;p27"/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/>
              <a:ahLst/>
              <a:cxnLst/>
              <a:rect l="l" t="t" r="r" b="b"/>
              <a:pathLst>
                <a:path w="56600" h="114704" extrusionOk="0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2" name="Google Shape;3462;p27"/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/>
              <a:ahLst/>
              <a:cxnLst/>
              <a:rect l="l" t="t" r="r" b="b"/>
              <a:pathLst>
                <a:path w="227776" h="132072" extrusionOk="0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3" name="Google Shape;3463;p27"/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/>
              <a:ahLst/>
              <a:cxnLst/>
              <a:rect l="l" t="t" r="r" b="b"/>
              <a:pathLst>
                <a:path w="96333" h="133946" extrusionOk="0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4" name="Google Shape;3464;p27"/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/>
              <a:ahLst/>
              <a:cxnLst/>
              <a:rect l="l" t="t" r="r" b="b"/>
              <a:pathLst>
                <a:path w="209159" h="315499" extrusionOk="0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5" name="Google Shape;3465;p27"/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/>
              <a:ahLst/>
              <a:cxnLst/>
              <a:rect l="l" t="t" r="r" b="b"/>
              <a:pathLst>
                <a:path w="711192" h="644492" extrusionOk="0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6" name="Google Shape;3466;p27"/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/>
              <a:ahLst/>
              <a:cxnLst/>
              <a:rect l="l" t="t" r="r" b="b"/>
              <a:pathLst>
                <a:path w="51852" h="71096" extrusionOk="0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7" name="Google Shape;3467;p27"/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/>
              <a:ahLst/>
              <a:cxnLst/>
              <a:rect l="l" t="t" r="r" b="b"/>
              <a:pathLst>
                <a:path w="2248" h="4498" extrusionOk="0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8" name="Google Shape;3468;p27"/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/>
              <a:ahLst/>
              <a:cxnLst/>
              <a:rect l="l" t="t" r="r" b="b"/>
              <a:pathLst>
                <a:path w="41606" h="72970" extrusionOk="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9" name="Google Shape;3469;p27"/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/>
              <a:ahLst/>
              <a:cxnLst/>
              <a:rect l="l" t="t" r="r" b="b"/>
              <a:pathLst>
                <a:path w="7121" h="6122" extrusionOk="0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0" name="Google Shape;3470;p27"/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/>
              <a:ahLst/>
              <a:cxnLst/>
              <a:rect l="l" t="t" r="r" b="b"/>
              <a:pathLst>
                <a:path w="543889" h="435451" extrusionOk="0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1" name="Google Shape;3471;p27"/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/>
              <a:ahLst/>
              <a:cxnLst/>
              <a:rect l="l" t="t" r="r" b="b"/>
              <a:pathLst>
                <a:path w="496410" h="341488" extrusionOk="0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2" name="Google Shape;3472;p27"/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/>
              <a:ahLst/>
              <a:cxnLst/>
              <a:rect l="l" t="t" r="r" b="b"/>
              <a:pathLst>
                <a:path w="194541" h="248526" extrusionOk="0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3" name="Google Shape;3473;p27"/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/>
              <a:ahLst/>
              <a:cxnLst/>
              <a:rect l="l" t="t" r="r" b="b"/>
              <a:pathLst>
                <a:path w="1229468" h="1611232" extrusionOk="0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4" name="Google Shape;3474;p27"/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/>
              <a:ahLst/>
              <a:cxnLst/>
              <a:rect l="l" t="t" r="r" b="b"/>
              <a:pathLst>
                <a:path w="600490" h="1642845" extrusionOk="0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5" name="Google Shape;3475;p27"/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/>
              <a:ahLst/>
              <a:cxnLst/>
              <a:rect l="l" t="t" r="r" b="b"/>
              <a:pathLst>
                <a:path w="1287818" h="1765170" extrusionOk="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6" name="Google Shape;3476;p27"/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/>
              <a:ahLst/>
              <a:cxnLst/>
              <a:rect l="l" t="t" r="r" b="b"/>
              <a:pathLst>
                <a:path w="609861" h="831043" extrusionOk="0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7" name="Google Shape;3477;p27"/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/>
              <a:ahLst/>
              <a:cxnLst/>
              <a:rect l="l" t="t" r="r" b="b"/>
              <a:pathLst>
                <a:path w="930597" h="1295858" extrusionOk="0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8" name="Google Shape;3478;p27"/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/>
              <a:ahLst/>
              <a:cxnLst/>
              <a:rect l="l" t="t" r="r" b="b"/>
              <a:pathLst>
                <a:path w="571253" h="749201" extrusionOk="0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9" name="Google Shape;3479;p27"/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/>
              <a:ahLst/>
              <a:cxnLst/>
              <a:rect l="l" t="t" r="r" b="b"/>
              <a:pathLst>
                <a:path w="306367" h="252524" extrusionOk="0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0" name="Google Shape;3480;p27"/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/>
              <a:ahLst/>
              <a:cxnLst/>
              <a:rect l="l" t="t" r="r" b="b"/>
              <a:pathLst>
                <a:path w="151434" h="951620" extrusionOk="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1" name="Google Shape;3481;p27"/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/>
              <a:ahLst/>
              <a:cxnLst/>
              <a:rect l="l" t="t" r="r" b="b"/>
              <a:pathLst>
                <a:path w="2389467" h="2423283" extrusionOk="0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2" name="Google Shape;3482;p27"/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/>
              <a:ahLst/>
              <a:cxnLst/>
              <a:rect l="l" t="t" r="r" b="b"/>
              <a:pathLst>
                <a:path w="210908" h="403089" extrusionOk="0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3" name="Google Shape;3483;p27"/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/>
              <a:ahLst/>
              <a:cxnLst/>
              <a:rect l="l" t="t" r="r" b="b"/>
              <a:pathLst>
                <a:path w="187544" h="313999" extrusionOk="0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4" name="Google Shape;3484;p27"/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/>
              <a:ahLst/>
              <a:cxnLst/>
              <a:rect l="l" t="t" r="r" b="b"/>
              <a:pathLst>
                <a:path w="586871" h="472561" extrusionOk="0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5" name="Google Shape;3485;p27"/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/>
              <a:ahLst/>
              <a:cxnLst/>
              <a:rect l="l" t="t" r="r" b="b"/>
              <a:pathLst>
                <a:path w="168677" h="288759" extrusionOk="0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6" name="Google Shape;3486;p27"/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/>
              <a:ahLst/>
              <a:cxnLst/>
              <a:rect l="l" t="t" r="r" b="b"/>
              <a:pathLst>
                <a:path w="1735625" h="1519394" extrusionOk="0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7" name="Google Shape;3487;p27"/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/>
              <a:ahLst/>
              <a:cxnLst/>
              <a:rect l="l" t="t" r="r" b="b"/>
              <a:pathLst>
                <a:path w="694699" h="2039561" extrusionOk="0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8" name="Google Shape;3488;p27"/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/>
              <a:ahLst/>
              <a:cxnLst/>
              <a:rect l="l" t="t" r="r" b="b"/>
              <a:pathLst>
                <a:path w="313364" h="183801" extrusionOk="0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9" name="Google Shape;3489;p27"/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/>
              <a:ahLst/>
              <a:cxnLst/>
              <a:rect l="l" t="t" r="r" b="b"/>
              <a:pathLst>
                <a:path w="1671528" h="721587" extrusionOk="0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0" name="Google Shape;3490;p27"/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/>
              <a:ahLst/>
              <a:cxnLst/>
              <a:rect l="l" t="t" r="r" b="b"/>
              <a:pathLst>
                <a:path w="2404960" h="1238131" extrusionOk="0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1" name="Google Shape;3491;p27"/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/>
              <a:ahLst/>
              <a:cxnLst/>
              <a:rect l="l" t="t" r="r" b="b"/>
              <a:pathLst>
                <a:path w="1260330" h="1523392" extrusionOk="0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2" name="Google Shape;3492;p27"/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/>
              <a:ahLst/>
              <a:cxnLst/>
              <a:rect l="l" t="t" r="r" b="b"/>
              <a:pathLst>
                <a:path w="21740" h="20117" extrusionOk="0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3" name="Google Shape;3493;p27"/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/>
              <a:ahLst/>
              <a:cxnLst/>
              <a:rect l="l" t="t" r="r" b="b"/>
              <a:pathLst>
                <a:path w="459176" h="252774" extrusionOk="0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4" name="Google Shape;3494;p27"/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/>
              <a:ahLst/>
              <a:cxnLst/>
              <a:rect l="l" t="t" r="r" b="b"/>
              <a:pathLst>
                <a:path w="21990" h="33111" extrusionOk="0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5" name="Google Shape;3495;p27"/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/>
              <a:ahLst/>
              <a:cxnLst/>
              <a:rect l="l" t="t" r="r" b="b"/>
              <a:pathLst>
                <a:path w="319237" h="616129" extrusionOk="0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6" name="Google Shape;3496;p27"/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/>
              <a:ahLst/>
              <a:cxnLst/>
              <a:rect l="l" t="t" r="r" b="b"/>
              <a:pathLst>
                <a:path w="289500" h="420707" extrusionOk="0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7" name="Google Shape;3497;p27"/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/>
              <a:ahLst/>
              <a:cxnLst/>
              <a:rect l="l" t="t" r="r" b="b"/>
              <a:pathLst>
                <a:path w="576001" h="480933" extrusionOk="0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8" name="Google Shape;3498;p27"/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/>
              <a:ahLst/>
              <a:cxnLst/>
              <a:rect l="l" t="t" r="r" b="b"/>
              <a:pathLst>
                <a:path w="228401" h="551904" extrusionOk="0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9" name="Google Shape;3499;p27"/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/>
              <a:ahLst/>
              <a:cxnLst/>
              <a:rect l="l" t="t" r="r" b="b"/>
              <a:pathLst>
                <a:path w="40357" h="500175" extrusionOk="0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0" name="Google Shape;3500;p27"/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/>
              <a:ahLst/>
              <a:cxnLst/>
              <a:rect l="l" t="t" r="r" b="b"/>
              <a:pathLst>
                <a:path w="141189" h="116078" extrusionOk="0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1" name="Google Shape;3501;p27"/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/>
              <a:ahLst/>
              <a:cxnLst/>
              <a:rect l="l" t="t" r="r" b="b"/>
              <a:pathLst>
                <a:path w="9745" h="46231" extrusionOk="0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2" name="Google Shape;3502;p27"/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/>
              <a:ahLst/>
              <a:cxnLst/>
              <a:rect l="l" t="t" r="r" b="b"/>
              <a:pathLst>
                <a:path w="34859" h="273516" extrusionOk="0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3" name="Google Shape;3503;p27"/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/>
              <a:ahLst/>
              <a:cxnLst/>
              <a:rect l="l" t="t" r="r" b="b"/>
              <a:pathLst>
                <a:path w="610985" h="819298" extrusionOk="0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4" name="Google Shape;3504;p27"/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/>
              <a:ahLst/>
              <a:cxnLst/>
              <a:rect l="l" t="t" r="r" b="b"/>
              <a:pathLst>
                <a:path w="467798" h="390469" extrusionOk="0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5" name="Google Shape;3505;p27"/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/>
              <a:ahLst/>
              <a:cxnLst/>
              <a:rect l="l" t="t" r="r" b="b"/>
              <a:pathLst>
                <a:path w="495785" h="746952" extrusionOk="0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6" name="Google Shape;3506;p27"/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/>
              <a:ahLst/>
              <a:cxnLst/>
              <a:rect l="l" t="t" r="r" b="b"/>
              <a:pathLst>
                <a:path w="204536" h="111205" extrusionOk="0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7" name="Google Shape;3507;p27"/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/>
              <a:ahLst/>
              <a:cxnLst/>
              <a:rect l="l" t="t" r="r" b="b"/>
              <a:pathLst>
                <a:path w="1615427" h="1141295" extrusionOk="0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8" name="Google Shape;3508;p27"/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/>
              <a:ahLst/>
              <a:cxnLst/>
              <a:rect l="l" t="t" r="r" b="b"/>
              <a:pathLst>
                <a:path w="1438253" h="813300" extrusionOk="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9" name="Google Shape;3509;p27"/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/>
              <a:ahLst/>
              <a:cxnLst/>
              <a:rect l="l" t="t" r="r" b="b"/>
              <a:pathLst>
                <a:path w="74842" h="128823" extrusionOk="0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0" name="Google Shape;3510;p27"/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/>
              <a:ahLst/>
              <a:cxnLst/>
              <a:rect l="l" t="t" r="r" b="b"/>
              <a:pathLst>
                <a:path w="678831" h="1086441" extrusionOk="0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1" name="Google Shape;3511;p27"/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/>
              <a:ahLst/>
              <a:cxnLst/>
              <a:rect l="l" t="t" r="r" b="b"/>
              <a:pathLst>
                <a:path w="119948" h="161685" extrusionOk="0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2" name="Google Shape;3512;p27"/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/>
              <a:ahLst/>
              <a:cxnLst/>
              <a:rect l="l" t="t" r="r" b="b"/>
              <a:pathLst>
                <a:path w="287251" h="432202" extrusionOk="0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3" name="Google Shape;3513;p27"/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/>
              <a:ahLst/>
              <a:cxnLst/>
              <a:rect l="l" t="t" r="r" b="b"/>
              <a:pathLst>
                <a:path w="504532" h="608257" extrusionOk="0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4" name="Google Shape;3514;p27"/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/>
              <a:ahLst/>
              <a:cxnLst/>
              <a:rect l="l" t="t" r="r" b="b"/>
              <a:pathLst>
                <a:path w="539017" h="1371578" extrusionOk="0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5" name="Google Shape;3515;p27"/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/>
              <a:ahLst/>
              <a:cxnLst/>
              <a:rect l="l" t="t" r="r" b="b"/>
              <a:pathLst>
                <a:path w="106454" h="246776" extrusionOk="0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6" name="Google Shape;3516;p27"/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/>
              <a:ahLst/>
              <a:cxnLst/>
              <a:rect l="l" t="t" r="r" b="b"/>
              <a:pathLst>
                <a:path w="525819" h="367228" extrusionOk="0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7" name="Google Shape;3517;p27"/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/>
              <a:ahLst/>
              <a:cxnLst/>
              <a:rect l="l" t="t" r="r" b="b"/>
              <a:pathLst>
                <a:path w="101331" h="157562" extrusionOk="0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8" name="Google Shape;3518;p27"/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/>
              <a:ahLst/>
              <a:cxnLst/>
              <a:rect l="l" t="t" r="r" b="b"/>
              <a:pathLst>
                <a:path w="232649" h="575770" extrusionOk="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9" name="Google Shape;3519;p27"/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/>
              <a:ahLst/>
              <a:cxnLst/>
              <a:rect l="l" t="t" r="r" b="b"/>
              <a:pathLst>
                <a:path w="168052" h="620502" extrusionOk="0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0" name="Google Shape;3520;p27"/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/>
              <a:ahLst/>
              <a:cxnLst/>
              <a:rect l="l" t="t" r="r" b="b"/>
              <a:pathLst>
                <a:path w="164678" h="642244" extrusionOk="0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1" name="Google Shape;3521;p27"/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/>
              <a:ahLst/>
              <a:cxnLst/>
              <a:rect l="l" t="t" r="r" b="b"/>
              <a:pathLst>
                <a:path w="237522" h="1226885" extrusionOk="0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2" name="Google Shape;3522;p27"/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/>
              <a:ahLst/>
              <a:cxnLst/>
              <a:rect l="l" t="t" r="r" b="b"/>
              <a:pathLst>
                <a:path w="749301" h="1424181" extrusionOk="0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3" name="Google Shape;3523;p27"/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/>
              <a:ahLst/>
              <a:cxnLst/>
              <a:rect l="l" t="t" r="r" b="b"/>
              <a:pathLst>
                <a:path w="166178" h="421956" extrusionOk="0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4" name="Google Shape;3524;p27"/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/>
              <a:ahLst/>
              <a:cxnLst/>
              <a:rect l="l" t="t" r="r" b="b"/>
              <a:pathLst>
                <a:path w="159555" h="184426" extrusionOk="0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5" name="Google Shape;3525;p27"/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/>
              <a:ahLst/>
              <a:cxnLst/>
              <a:rect l="l" t="t" r="r" b="b"/>
              <a:pathLst>
                <a:path w="241645" h="608007" extrusionOk="0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6" name="Google Shape;3526;p27"/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/>
              <a:ahLst/>
              <a:cxnLst/>
              <a:rect l="l" t="t" r="r" b="b"/>
              <a:pathLst>
                <a:path w="213282" h="346861" extrusionOk="0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7" name="Google Shape;3527;p27"/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/>
              <a:ahLst/>
              <a:cxnLst/>
              <a:rect l="l" t="t" r="r" b="b"/>
              <a:pathLst>
                <a:path w="424691" h="363230" extrusionOk="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8" name="Google Shape;3528;p27"/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/>
              <a:ahLst/>
              <a:cxnLst/>
              <a:rect l="l" t="t" r="r" b="b"/>
              <a:pathLst>
                <a:path w="539891" h="765194" extrusionOk="0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9" name="Google Shape;3529;p27"/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/>
              <a:ahLst/>
              <a:cxnLst/>
              <a:rect l="l" t="t" r="r" b="b"/>
              <a:pathLst>
                <a:path w="1074785" h="667733" extrusionOk="0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0" name="Google Shape;3530;p27"/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/>
              <a:ahLst/>
              <a:cxnLst/>
              <a:rect l="l" t="t" r="r" b="b"/>
              <a:pathLst>
                <a:path w="361468" h="793558" extrusionOk="0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1" name="Google Shape;3531;p27"/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/>
              <a:ahLst/>
              <a:cxnLst/>
              <a:rect l="l" t="t" r="r" b="b"/>
              <a:pathLst>
                <a:path w="931972" h="918675" extrusionOk="0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2" name="Google Shape;3532;p27"/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/>
              <a:ahLst/>
              <a:cxnLst/>
              <a:rect l="l" t="t" r="r" b="b"/>
              <a:pathLst>
                <a:path w="95333" h="541908" extrusionOk="0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3" name="Google Shape;3533;p27"/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/>
              <a:ahLst/>
              <a:cxnLst/>
              <a:rect l="l" t="t" r="r" b="b"/>
              <a:pathLst>
                <a:path w="618607" h="456068" extrusionOk="0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4" name="Google Shape;3534;p27"/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/>
              <a:ahLst/>
              <a:cxnLst/>
              <a:rect l="l" t="t" r="r" b="b"/>
              <a:pathLst>
                <a:path w="72718" h="82966" extrusionOk="0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5" name="Google Shape;3535;p27"/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/>
              <a:ahLst/>
              <a:cxnLst/>
              <a:rect l="l" t="t" r="r" b="b"/>
              <a:pathLst>
                <a:path w="67720" h="74345" extrusionOk="0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6" name="Google Shape;3536;p27"/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/>
              <a:ahLst/>
              <a:cxnLst/>
              <a:rect l="l" t="t" r="r" b="b"/>
              <a:pathLst>
                <a:path w="602364" h="471811" extrusionOk="0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7" name="Google Shape;3537;p27"/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/>
              <a:ahLst/>
              <a:cxnLst/>
              <a:rect l="l" t="t" r="r" b="b"/>
              <a:pathLst>
                <a:path w="149935" h="403214" extrusionOk="0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8" name="Google Shape;3538;p27"/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/>
              <a:ahLst/>
              <a:cxnLst/>
              <a:rect l="l" t="t" r="r" b="b"/>
              <a:pathLst>
                <a:path w="678706" h="440199" extrusionOk="0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9" name="Google Shape;3539;p27"/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/>
              <a:ahLst/>
              <a:cxnLst/>
              <a:rect l="l" t="t" r="r" b="b"/>
              <a:pathLst>
                <a:path w="81464" h="98210" extrusionOk="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0" name="Google Shape;3540;p27"/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/>
              <a:ahLst/>
              <a:cxnLst/>
              <a:rect l="l" t="t" r="r" b="b"/>
              <a:pathLst>
                <a:path w="146437" h="1005848" extrusionOk="0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1" name="Google Shape;3541;p27"/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/>
              <a:ahLst/>
              <a:cxnLst/>
              <a:rect l="l" t="t" r="r" b="b"/>
              <a:pathLst>
                <a:path w="365841" h="566524" extrusionOk="0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2" name="Google Shape;3542;p27"/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/>
              <a:ahLst/>
              <a:cxnLst/>
              <a:rect l="l" t="t" r="r" b="b"/>
              <a:pathLst>
                <a:path w="1257706" h="831793" extrusionOk="0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3" name="Google Shape;3543;p27"/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/>
              <a:ahLst/>
              <a:cxnLst/>
              <a:rect l="l" t="t" r="r" b="b"/>
              <a:pathLst>
                <a:path w="172550" h="390344" extrusionOk="0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4" name="Google Shape;3544;p27"/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/>
              <a:ahLst/>
              <a:cxnLst/>
              <a:rect l="l" t="t" r="r" b="b"/>
              <a:pathLst>
                <a:path w="574127" h="514045" extrusionOk="0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5" name="Google Shape;3545;p27"/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/>
              <a:ahLst/>
              <a:cxnLst/>
              <a:rect l="l" t="t" r="r" b="b"/>
              <a:pathLst>
                <a:path w="720188" h="446571" extrusionOk="0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6" name="Google Shape;3546;p27"/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/>
              <a:ahLst/>
              <a:cxnLst/>
              <a:rect l="l" t="t" r="r" b="b"/>
              <a:pathLst>
                <a:path w="147311" h="885646" extrusionOk="0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7" name="Google Shape;3547;p27"/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/>
              <a:ahLst/>
              <a:cxnLst/>
              <a:rect l="l" t="t" r="r" b="b"/>
              <a:pathLst>
                <a:path w="1506223" h="980608" extrusionOk="0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8" name="Google Shape;3548;p27"/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/>
              <a:ahLst/>
              <a:cxnLst/>
              <a:rect l="l" t="t" r="r" b="b"/>
              <a:pathLst>
                <a:path w="1459369" h="921757" extrusionOk="0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9" name="Google Shape;3549;p27"/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/>
              <a:ahLst/>
              <a:cxnLst/>
              <a:rect l="l" t="t" r="r" b="b"/>
              <a:pathLst>
                <a:path w="438935" h="261395" extrusionOk="0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0" name="Google Shape;3550;p27"/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/>
              <a:ahLst/>
              <a:cxnLst/>
              <a:rect l="l" t="t" r="r" b="b"/>
              <a:pathLst>
                <a:path w="22240" h="143942" extrusionOk="0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1" name="Google Shape;3551;p27"/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/>
              <a:ahLst/>
              <a:cxnLst/>
              <a:rect l="l" t="t" r="r" b="b"/>
              <a:pathLst>
                <a:path w="317487" h="192923" extrusionOk="0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2" name="Google Shape;3552;p27"/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/>
              <a:ahLst/>
              <a:cxnLst/>
              <a:rect l="l" t="t" r="r" b="b"/>
              <a:pathLst>
                <a:path w="297871" h="227784" extrusionOk="0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3" name="Google Shape;3553;p27"/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/>
              <a:ahLst/>
              <a:cxnLst/>
              <a:rect l="l" t="t" r="r" b="b"/>
              <a:pathLst>
                <a:path w="1502475" h="996602" extrusionOk="0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4" name="Google Shape;3554;p27"/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/>
              <a:ahLst/>
              <a:cxnLst/>
              <a:rect l="l" t="t" r="r" b="b"/>
              <a:pathLst>
                <a:path w="369465" h="281137" extrusionOk="0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5" name="Google Shape;3555;p27"/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6" name="Google Shape;3556;p27"/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/>
              <a:ahLst/>
              <a:cxnLst/>
              <a:rect l="l" t="t" r="r" b="b"/>
              <a:pathLst>
                <a:path w="306242" h="199420" extrusionOk="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7" name="Google Shape;3557;p27"/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/>
              <a:ahLst/>
              <a:cxnLst/>
              <a:rect l="l" t="t" r="r" b="b"/>
              <a:pathLst>
                <a:path w="92085" h="243902" extrusionOk="0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8" name="Google Shape;3558;p27"/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/>
              <a:ahLst/>
              <a:cxnLst/>
              <a:rect l="l" t="t" r="r" b="b"/>
              <a:pathLst>
                <a:path w="150435" h="687225" extrusionOk="0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9" name="Google Shape;3559;p27"/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/>
              <a:ahLst/>
              <a:cxnLst/>
              <a:rect l="l" t="t" r="r" b="b"/>
              <a:pathLst>
                <a:path w="26613" h="53353" extrusionOk="0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0" name="Google Shape;3560;p27"/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/>
              <a:ahLst/>
              <a:cxnLst/>
              <a:rect l="l" t="t" r="r" b="b"/>
              <a:pathLst>
                <a:path w="402950" h="321621" extrusionOk="0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1" name="Google Shape;3561;p27"/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/>
              <a:ahLst/>
              <a:cxnLst/>
              <a:rect l="l" t="t" r="r" b="b"/>
              <a:pathLst>
                <a:path w="390456" h="286885" extrusionOk="0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2" name="Google Shape;3562;p27"/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/>
              <a:ahLst/>
              <a:cxnLst/>
              <a:rect l="l" t="t" r="r" b="b"/>
              <a:pathLst>
                <a:path w="393330" h="1036711" extrusionOk="0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3" name="Google Shape;3563;p27"/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/>
              <a:ahLst/>
              <a:cxnLst/>
              <a:rect l="l" t="t" r="r" b="b"/>
              <a:pathLst>
                <a:path w="941842" h="1685702" extrusionOk="0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4" name="Google Shape;3564;p27"/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/>
              <a:ahLst/>
              <a:cxnLst/>
              <a:rect l="l" t="t" r="r" b="b"/>
              <a:pathLst>
                <a:path w="1212601" h="1792160" extrusionOk="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5" name="Google Shape;3565;p27"/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/>
              <a:ahLst/>
              <a:cxnLst/>
              <a:rect l="l" t="t" r="r" b="b"/>
              <a:pathLst>
                <a:path w="94959" h="76719" extrusionOk="0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6" name="Google Shape;3566;p27"/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/>
              <a:ahLst/>
              <a:cxnLst/>
              <a:rect l="l" t="t" r="r" b="b"/>
              <a:pathLst>
                <a:path w="428189" h="252149" extrusionOk="0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7" name="Google Shape;3567;p27"/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/>
              <a:ahLst/>
              <a:cxnLst/>
              <a:rect l="l" t="t" r="r" b="b"/>
              <a:pathLst>
                <a:path w="46105" h="362855" extrusionOk="0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8" name="Google Shape;3568;p27"/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/>
              <a:ahLst/>
              <a:cxnLst/>
              <a:rect l="l" t="t" r="r" b="b"/>
              <a:pathLst>
                <a:path w="52727" h="87964" extrusionOk="0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9" name="Google Shape;3569;p27"/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/>
              <a:ahLst/>
              <a:cxnLst/>
              <a:rect l="l" t="t" r="r" b="b"/>
              <a:pathLst>
                <a:path w="40232" h="68847" extrusionOk="0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0" name="Google Shape;3570;p27"/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/>
              <a:ahLst/>
              <a:cxnLst/>
              <a:rect l="l" t="t" r="r" b="b"/>
              <a:pathLst>
                <a:path w="98332" h="496676" extrusionOk="0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1" name="Google Shape;3571;p27"/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/>
              <a:ahLst/>
              <a:cxnLst/>
              <a:rect l="l" t="t" r="r" b="b"/>
              <a:pathLst>
                <a:path w="370090" h="595761" extrusionOk="0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2" name="Google Shape;3572;p27"/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/>
              <a:ahLst/>
              <a:cxnLst/>
              <a:rect l="l" t="t" r="r" b="b"/>
              <a:pathLst>
                <a:path w="85213" h="1644844" extrusionOk="0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3" name="Google Shape;3573;p27"/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/>
              <a:ahLst/>
              <a:cxnLst/>
              <a:rect l="l" t="t" r="r" b="b"/>
              <a:pathLst>
                <a:path w="391205" h="502549" extrusionOk="0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4" name="Google Shape;3574;p27"/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/>
              <a:ahLst/>
              <a:cxnLst/>
              <a:rect l="l" t="t" r="r" b="b"/>
              <a:pathLst>
                <a:path w="1055918" h="548031" extrusionOk="0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5" name="Google Shape;3575;p27"/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/>
              <a:ahLst/>
              <a:cxnLst/>
              <a:rect l="l" t="t" r="r" b="b"/>
              <a:pathLst>
                <a:path w="211658" h="293258" extrusionOk="0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6" name="Google Shape;3576;p27"/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/>
              <a:ahLst/>
              <a:cxnLst/>
              <a:rect l="l" t="t" r="r" b="b"/>
              <a:pathLst>
                <a:path w="1249" h="12495" extrusionOk="0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7" name="Google Shape;3577;p27"/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/>
              <a:ahLst/>
              <a:cxnLst/>
              <a:rect l="l" t="t" r="r" b="b"/>
              <a:pathLst>
                <a:path w="1249" h="12495" extrusionOk="0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8" name="Google Shape;3578;p27"/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/>
              <a:ahLst/>
              <a:cxnLst/>
              <a:rect l="l" t="t" r="r" b="b"/>
              <a:pathLst>
                <a:path w="4997" h="2873" extrusionOk="0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9" name="Google Shape;3579;p27"/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/>
              <a:ahLst/>
              <a:cxnLst/>
              <a:rect l="l" t="t" r="r" b="b"/>
              <a:pathLst>
                <a:path w="408238" h="742454" extrusionOk="0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0" name="Google Shape;3580;p27"/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/>
              <a:ahLst/>
              <a:cxnLst/>
              <a:rect l="l" t="t" r="r" b="b"/>
              <a:pathLst>
                <a:path w="11744" h="21491" extrusionOk="0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1" name="Google Shape;3581;p27"/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/>
              <a:ahLst/>
              <a:cxnLst/>
              <a:rect l="l" t="t" r="r" b="b"/>
              <a:pathLst>
                <a:path w="4622" h="52728" extrusionOk="0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2" name="Google Shape;3582;p27"/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/>
              <a:ahLst/>
              <a:cxnLst/>
              <a:rect l="l" t="t" r="r" b="b"/>
              <a:pathLst>
                <a:path w="34484" h="31487" extrusionOk="0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3" name="Google Shape;3583;p27"/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/>
              <a:ahLst/>
              <a:cxnLst/>
              <a:rect l="l" t="t" r="r" b="b"/>
              <a:pathLst>
                <a:path w="31236" h="203543" extrusionOk="0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4" name="Google Shape;3584;p27"/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/>
              <a:ahLst/>
              <a:cxnLst/>
              <a:rect l="l" t="t" r="r" b="b"/>
              <a:pathLst>
                <a:path w="2499" h="4997" extrusionOk="0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5" name="Google Shape;3585;p27"/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6" name="Google Shape;3586;p27"/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/>
              <a:ahLst/>
              <a:cxnLst/>
              <a:rect l="l" t="t" r="r" b="b"/>
              <a:pathLst>
                <a:path w="53601" h="72721" extrusionOk="0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7" name="Google Shape;3587;p27"/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/>
              <a:ahLst/>
              <a:cxnLst/>
              <a:rect l="l" t="t" r="r" b="b"/>
              <a:pathLst>
                <a:path w="91460" h="152439" extrusionOk="0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8" name="Google Shape;3588;p27"/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/>
              <a:ahLst/>
              <a:cxnLst/>
              <a:rect l="l" t="t" r="r" b="b"/>
              <a:pathLst>
                <a:path w="12494" h="125" extrusionOk="0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9" name="Google Shape;3589;p27"/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/>
              <a:ahLst/>
              <a:cxnLst/>
              <a:rect l="l" t="t" r="r" b="b"/>
              <a:pathLst>
                <a:path w="56" h="1624" extrusionOk="0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0" name="Google Shape;3590;p27"/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1" name="Google Shape;3591;p27"/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/>
              <a:ahLst/>
              <a:cxnLst/>
              <a:rect l="l" t="t" r="r" b="b"/>
              <a:pathLst>
                <a:path w="6372" h="5997" extrusionOk="0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2" name="Google Shape;3592;p27"/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/>
              <a:ahLst/>
              <a:cxnLst/>
              <a:rect l="l" t="t" r="r" b="b"/>
              <a:pathLst>
                <a:path w="1499" h="749" extrusionOk="0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3" name="Google Shape;3593;p27"/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/>
              <a:ahLst/>
              <a:cxnLst/>
              <a:rect l="l" t="t" r="r" b="b"/>
              <a:pathLst>
                <a:path w="60661" h="97086" extrusionOk="0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4" name="Google Shape;3594;p27"/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/>
              <a:ahLst/>
              <a:cxnLst/>
              <a:rect l="l" t="t" r="r" b="b"/>
              <a:pathLst>
                <a:path w="11245" h="13369" extrusionOk="0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5" name="Google Shape;3595;p27"/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/>
              <a:ahLst/>
              <a:cxnLst/>
              <a:rect l="l" t="t" r="r" b="b"/>
              <a:pathLst>
                <a:path w="21491" h="180927" extrusionOk="0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6" name="Google Shape;3596;p27"/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/>
              <a:ahLst/>
              <a:cxnLst/>
              <a:rect l="l" t="t" r="r" b="b"/>
              <a:pathLst>
                <a:path w="1124" h="1999" extrusionOk="0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7" name="Google Shape;3597;p27"/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/>
              <a:ahLst/>
              <a:cxnLst/>
              <a:rect l="l" t="t" r="r" b="b"/>
              <a:pathLst>
                <a:path w="4498" h="6496" extrusionOk="0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8" name="Google Shape;3598;p27"/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/>
              <a:ahLst/>
              <a:cxnLst/>
              <a:rect l="l" t="t" r="r" b="b"/>
              <a:pathLst>
                <a:path w="14243" h="11370" extrusionOk="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9" name="Google Shape;3599;p27"/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/>
              <a:ahLst/>
              <a:cxnLst/>
              <a:rect l="l" t="t" r="r" b="b"/>
              <a:pathLst>
                <a:path w="224028" h="122826" extrusionOk="0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0" name="Google Shape;3600;p27"/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/>
              <a:ahLst/>
              <a:cxnLst/>
              <a:rect l="l" t="t" r="r" b="b"/>
              <a:pathLst>
                <a:path w="39689" h="273890" extrusionOk="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1" name="Google Shape;3601;p27"/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/>
              <a:ahLst/>
              <a:cxnLst/>
              <a:rect l="l" t="t" r="r" b="b"/>
              <a:pathLst>
                <a:path w="1999" h="3623" extrusionOk="0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2" name="Google Shape;3602;p27"/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/>
              <a:ahLst/>
              <a:cxnLst/>
              <a:rect l="l" t="t" r="r" b="b"/>
              <a:pathLst>
                <a:path w="302869" h="431452" extrusionOk="0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3" name="Google Shape;3603;p27"/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/>
              <a:ahLst/>
              <a:cxnLst/>
              <a:rect l="l" t="t" r="r" b="b"/>
              <a:pathLst>
                <a:path w="160555" h="167683" extrusionOk="0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4" name="Google Shape;3604;p27"/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/>
              <a:ahLst/>
              <a:cxnLst/>
              <a:rect l="l" t="t" r="r" b="b"/>
              <a:pathLst>
                <a:path w="25988" h="29113" extrusionOk="0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5" name="Google Shape;3605;p27"/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/>
              <a:ahLst/>
              <a:cxnLst/>
              <a:rect l="l" t="t" r="r" b="b"/>
              <a:pathLst>
                <a:path w="23989" h="26489" extrusionOk="0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6" name="Google Shape;3606;p27"/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/>
              <a:ahLst/>
              <a:cxnLst/>
              <a:rect l="l" t="t" r="r" b="b"/>
              <a:pathLst>
                <a:path w="19616" h="32861" extrusionOk="0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7" name="Google Shape;3607;p27"/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/>
              <a:ahLst/>
              <a:cxnLst/>
              <a:rect l="l" t="t" r="r" b="b"/>
              <a:pathLst>
                <a:path w="12744" h="10495" extrusionOk="0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8" name="Google Shape;3608;p27"/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/>
              <a:ahLst/>
              <a:cxnLst/>
              <a:rect l="l" t="t" r="r" b="b"/>
              <a:pathLst>
                <a:path w="217202" h="124082" extrusionOk="0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9" name="Google Shape;3609;p27"/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/>
              <a:ahLst/>
              <a:cxnLst/>
              <a:rect l="l" t="t" r="r" b="b"/>
              <a:pathLst>
                <a:path w="215281" h="298630" extrusionOk="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0" name="Google Shape;3610;p27"/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/>
              <a:ahLst/>
              <a:cxnLst/>
              <a:rect l="l" t="t" r="r" b="b"/>
              <a:pathLst>
                <a:path w="429939" h="236905" extrusionOk="0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1" name="Google Shape;3611;p27"/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/>
              <a:ahLst/>
              <a:cxnLst/>
              <a:rect l="l" t="t" r="r" b="b"/>
              <a:pathLst>
                <a:path w="237896" h="312625" extrusionOk="0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2" name="Google Shape;3612;p27"/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/>
              <a:ahLst/>
              <a:cxnLst/>
              <a:rect l="l" t="t" r="r" b="b"/>
              <a:pathLst>
                <a:path w="49561" h="901390" extrusionOk="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3" name="Google Shape;3613;p27"/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/>
              <a:ahLst/>
              <a:cxnLst/>
              <a:rect l="l" t="t" r="r" b="b"/>
              <a:pathLst>
                <a:path w="276880" h="422206" extrusionOk="0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4" name="Google Shape;3614;p27"/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/>
              <a:ahLst/>
              <a:cxnLst/>
              <a:rect l="l" t="t" r="r" b="b"/>
              <a:pathLst>
                <a:path w="443244" h="271142" extrusionOk="0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5" name="Google Shape;3615;p27"/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/>
              <a:ahLst/>
              <a:cxnLst/>
              <a:rect l="l" t="t" r="r" b="b"/>
              <a:pathLst>
                <a:path w="27487" h="19117" extrusionOk="0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6" name="Google Shape;3616;p27"/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/>
              <a:ahLst/>
              <a:cxnLst/>
              <a:rect l="l" t="t" r="r" b="b"/>
              <a:pathLst>
                <a:path w="1421" h="1999" extrusionOk="0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7" name="Google Shape;3617;p27"/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/>
              <a:ahLst/>
              <a:cxnLst/>
              <a:rect l="l" t="t" r="r" b="b"/>
              <a:pathLst>
                <a:path w="13993" h="8513" extrusionOk="0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8" name="Google Shape;3618;p27"/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/>
              <a:ahLst/>
              <a:cxnLst/>
              <a:rect l="l" t="t" r="r" b="b"/>
              <a:pathLst>
                <a:path w="28237" h="54978" extrusionOk="0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9" name="Google Shape;3619;p27"/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/>
              <a:ahLst/>
              <a:cxnLst/>
              <a:rect l="l" t="t" r="r" b="b"/>
              <a:pathLst>
                <a:path w="874" h="12495" extrusionOk="0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0" name="Google Shape;3620;p27"/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/>
              <a:ahLst/>
              <a:cxnLst/>
              <a:rect l="l" t="t" r="r" b="b"/>
              <a:pathLst>
                <a:path w="874" h="1374" extrusionOk="0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1" name="Google Shape;3621;p27"/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/>
              <a:ahLst/>
              <a:cxnLst/>
              <a:rect l="l" t="t" r="r" b="b"/>
              <a:pathLst>
                <a:path w="1374" h="1249" extrusionOk="0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2" name="Google Shape;3622;p27"/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/>
              <a:ahLst/>
              <a:cxnLst/>
              <a:rect l="l" t="t" r="r" b="b"/>
              <a:pathLst>
                <a:path w="1124" h="74" extrusionOk="0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3" name="Google Shape;3623;p27"/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/>
              <a:ahLst/>
              <a:cxnLst/>
              <a:rect l="l" t="t" r="r" b="b"/>
              <a:pathLst>
                <a:path w="1249" h="874" extrusionOk="0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4" name="Google Shape;3624;p27"/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/>
              <a:ahLst/>
              <a:cxnLst/>
              <a:rect l="l" t="t" r="r" b="b"/>
              <a:pathLst>
                <a:path w="874" h="1499" extrusionOk="0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5" name="Google Shape;3625;p27"/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6" name="Google Shape;3626;p27"/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/>
              <a:ahLst/>
              <a:cxnLst/>
              <a:rect l="l" t="t" r="r" b="b"/>
              <a:pathLst>
                <a:path w="999" h="624" extrusionOk="0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7" name="Google Shape;3627;p27"/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/>
              <a:ahLst/>
              <a:cxnLst/>
              <a:rect l="l" t="t" r="r" b="b"/>
              <a:pathLst>
                <a:path w="241895" h="153189" extrusionOk="0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8" name="Google Shape;3628;p27"/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/>
              <a:ahLst/>
              <a:cxnLst/>
              <a:rect l="l" t="t" r="r" b="b"/>
              <a:pathLst>
                <a:path w="999" h="12495" extrusionOk="0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9" name="Google Shape;3629;p27"/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/>
              <a:ahLst/>
              <a:cxnLst/>
              <a:rect l="l" t="t" r="r" b="b"/>
              <a:pathLst>
                <a:path w="624" h="12495" extrusionOk="0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0" name="Google Shape;3630;p27"/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/>
              <a:ahLst/>
              <a:cxnLst/>
              <a:rect l="l" t="t" r="r" b="b"/>
              <a:pathLst>
                <a:path w="60723" h="91463" extrusionOk="0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1" name="Google Shape;3631;p27"/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/>
              <a:ahLst/>
              <a:cxnLst/>
              <a:rect l="l" t="t" r="r" b="b"/>
              <a:pathLst>
                <a:path w="253515" h="377224" extrusionOk="0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2" name="Google Shape;3632;p27"/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/>
              <a:ahLst/>
              <a:cxnLst/>
              <a:rect l="l" t="t" r="r" b="b"/>
              <a:pathLst>
                <a:path w="60348" h="86215" extrusionOk="0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3" name="Google Shape;3633;p27"/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/>
              <a:ahLst/>
              <a:cxnLst/>
              <a:rect l="l" t="t" r="r" b="b"/>
              <a:pathLst>
                <a:path w="72093" h="107831" extrusionOk="0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4" name="Google Shape;3634;p27"/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/>
              <a:ahLst/>
              <a:cxnLst/>
              <a:rect l="l" t="t" r="r" b="b"/>
              <a:pathLst>
                <a:path w="50603" h="70596" extrusionOk="0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5" name="Google Shape;3635;p27"/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/>
              <a:ahLst/>
              <a:cxnLst/>
              <a:rect l="l" t="t" r="r" b="b"/>
              <a:pathLst>
                <a:path w="64781" h="104964" extrusionOk="0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6" name="Google Shape;3636;p27"/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/>
              <a:ahLst/>
              <a:cxnLst/>
              <a:rect l="l" t="t" r="r" b="b"/>
              <a:pathLst>
                <a:path w="20741" h="15243" extrusionOk="0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7" name="Google Shape;3637;p27"/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/>
              <a:ahLst/>
              <a:cxnLst/>
              <a:rect l="l" t="t" r="r" b="b"/>
              <a:pathLst>
                <a:path w="339353" h="183926" extrusionOk="0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8" name="Google Shape;3638;p27"/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/>
              <a:ahLst/>
              <a:cxnLst/>
              <a:rect l="l" t="t" r="r" b="b"/>
              <a:pathLst>
                <a:path w="85712" h="62974" extrusionOk="0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9" name="Google Shape;3639;p27"/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/>
              <a:ahLst/>
              <a:cxnLst/>
              <a:rect l="l" t="t" r="r" b="b"/>
              <a:pathLst>
                <a:path w="220534" h="339324" extrusionOk="0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0" name="Google Shape;3640;p27"/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/>
              <a:ahLst/>
              <a:cxnLst/>
              <a:rect l="l" t="t" r="r" b="b"/>
              <a:pathLst>
                <a:path w="16742" h="10745" extrusionOk="0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1" name="Google Shape;3641;p27"/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/>
              <a:ahLst/>
              <a:cxnLst/>
              <a:rect l="l" t="t" r="r" b="b"/>
              <a:pathLst>
                <a:path w="38247" h="235531" extrusionOk="0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2" name="Google Shape;3642;p27"/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/>
              <a:ahLst/>
              <a:cxnLst/>
              <a:rect l="l" t="t" r="r" b="b"/>
              <a:pathLst>
                <a:path w="414945" h="216413" extrusionOk="0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3" name="Google Shape;3643;p27"/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/>
              <a:ahLst/>
              <a:cxnLst/>
              <a:rect l="l" t="t" r="r" b="b"/>
              <a:pathLst>
                <a:path w="23739" h="13369" extrusionOk="0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4" name="Google Shape;3644;p27"/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/>
              <a:ahLst/>
              <a:cxnLst/>
              <a:rect l="l" t="t" r="r" b="b"/>
              <a:pathLst>
                <a:path w="308241" h="431328" extrusionOk="0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5" name="Google Shape;3645;p27"/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/>
              <a:ahLst/>
              <a:cxnLst/>
              <a:rect l="l" t="t" r="r" b="b"/>
              <a:pathLst>
                <a:path w="27989" h="316123" extrusionOk="0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6" name="Google Shape;3646;p27"/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/>
              <a:ahLst/>
              <a:cxnLst/>
              <a:rect l="l" t="t" r="r" b="b"/>
              <a:pathLst>
                <a:path w="305617" h="437950" extrusionOk="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7" name="Google Shape;3647;p27"/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/>
              <a:ahLst/>
              <a:cxnLst/>
              <a:rect l="l" t="t" r="r" b="b"/>
              <a:pathLst>
                <a:path w="313864" h="166558" extrusionOk="0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8" name="Google Shape;3648;p27"/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/>
              <a:ahLst/>
              <a:cxnLst/>
              <a:rect l="l" t="t" r="r" b="b"/>
              <a:pathLst>
                <a:path w="999" h="1249" extrusionOk="0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9" name="Google Shape;3649;p27"/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/>
              <a:ahLst/>
              <a:cxnLst/>
              <a:rect l="l" t="t" r="r" b="b"/>
              <a:pathLst>
                <a:path w="46" h="1249" extrusionOk="0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0" name="Google Shape;3650;p27"/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/>
              <a:ahLst/>
              <a:cxnLst/>
              <a:rect l="l" t="t" r="r" b="b"/>
              <a:pathLst>
                <a:path w="74" h="1499" extrusionOk="0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1" name="Google Shape;3651;p27"/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/>
              <a:ahLst/>
              <a:cxnLst/>
              <a:rect l="l" t="t" r="r" b="b"/>
              <a:pathLst>
                <a:path w="12494" h="986" extrusionOk="0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2" name="Google Shape;3652;p27"/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/>
              <a:ahLst/>
              <a:cxnLst/>
              <a:rect l="l" t="t" r="r" b="b"/>
              <a:pathLst>
                <a:path w="18877" h="125824" extrusionOk="0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3" name="Google Shape;3653;p27"/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/>
              <a:ahLst/>
              <a:cxnLst/>
              <a:rect l="l" t="t" r="r" b="b"/>
              <a:pathLst>
                <a:path w="874" h="1499" extrusionOk="0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4" name="Google Shape;3654;p27"/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/>
              <a:ahLst/>
              <a:cxnLst/>
              <a:rect l="l" t="t" r="r" b="b"/>
              <a:pathLst>
                <a:path w="48104" h="41233" extrusionOk="0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5" name="Google Shape;3655;p27"/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/>
              <a:ahLst/>
              <a:cxnLst/>
              <a:rect l="l" t="t" r="r" b="b"/>
              <a:pathLst>
                <a:path w="186419" h="263520" extrusionOk="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6" name="Google Shape;3656;p27"/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/>
              <a:ahLst/>
              <a:cxnLst/>
              <a:rect l="l" t="t" r="r" b="b"/>
              <a:pathLst>
                <a:path w="431438" h="244527" extrusionOk="0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7" name="Google Shape;3657;p27"/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/>
              <a:ahLst/>
              <a:cxnLst/>
              <a:rect l="l" t="t" r="r" b="b"/>
              <a:pathLst>
                <a:path w="29612" h="143317" extrusionOk="0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8" name="Google Shape;3658;p27"/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/>
              <a:ahLst/>
              <a:cxnLst/>
              <a:rect l="l" t="t" r="r" b="b"/>
              <a:pathLst>
                <a:path w="2873" h="5872" extrusionOk="0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9" name="Google Shape;3659;p27"/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/>
              <a:ahLst/>
              <a:cxnLst/>
              <a:rect l="l" t="t" r="r" b="b"/>
              <a:pathLst>
                <a:path w="111" h="55" extrusionOk="0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0" name="Google Shape;3660;p27"/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/>
              <a:ahLst/>
              <a:cxnLst/>
              <a:rect l="l" t="t" r="r" b="b"/>
              <a:pathLst>
                <a:path w="23411" h="315874" extrusionOk="0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1" name="Google Shape;3661;p27"/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/>
              <a:ahLst/>
              <a:cxnLst/>
              <a:rect l="l" t="t" r="r" b="b"/>
              <a:pathLst>
                <a:path w="33235" h="43232" extrusionOk="0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2" name="Google Shape;3662;p27"/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/>
              <a:ahLst/>
              <a:cxnLst/>
              <a:rect l="l" t="t" r="r" b="b"/>
              <a:pathLst>
                <a:path w="234725" h="132281" extrusionOk="0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3" name="Google Shape;3663;p27"/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/>
              <a:ahLst/>
              <a:cxnLst/>
              <a:rect l="l" t="t" r="r" b="b"/>
              <a:pathLst>
                <a:path w="166178" h="86715" extrusionOk="0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4" name="Google Shape;3664;p27"/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/>
              <a:ahLst/>
              <a:cxnLst/>
              <a:rect l="l" t="t" r="r" b="b"/>
              <a:pathLst>
                <a:path w="165678" h="159311" extrusionOk="0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5" name="Google Shape;3665;p27"/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/>
              <a:ahLst/>
              <a:cxnLst/>
              <a:rect l="l" t="t" r="r" b="b"/>
              <a:pathLst>
                <a:path w="55850" h="541908" extrusionOk="0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6" name="Google Shape;3666;p27"/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/>
              <a:ahLst/>
              <a:cxnLst/>
              <a:rect l="l" t="t" r="r" b="b"/>
              <a:pathLst>
                <a:path w="32486" h="368309" extrusionOk="0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7" name="Google Shape;3667;p27"/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/>
              <a:ahLst/>
              <a:cxnLst/>
              <a:rect l="l" t="t" r="r" b="b"/>
              <a:pathLst>
                <a:path w="209159" h="111205" extrusionOk="0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8" name="Google Shape;3668;p27"/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/>
              <a:ahLst/>
              <a:cxnLst/>
              <a:rect l="l" t="t" r="r" b="b"/>
              <a:pathLst>
                <a:path w="37483" h="44232" extrusionOk="0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9" name="Google Shape;3669;p27"/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/>
              <a:ahLst/>
              <a:cxnLst/>
              <a:rect l="l" t="t" r="r" b="b"/>
              <a:pathLst>
                <a:path w="18991" h="56102" extrusionOk="0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0" name="Google Shape;3670;p27"/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/>
              <a:ahLst/>
              <a:cxnLst/>
              <a:rect l="l" t="t" r="r" b="b"/>
              <a:pathLst>
                <a:path w="617233" h="785936" extrusionOk="0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1" name="Google Shape;3671;p27"/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/>
              <a:ahLst/>
              <a:cxnLst/>
              <a:rect l="l" t="t" r="r" b="b"/>
              <a:pathLst>
                <a:path w="54851" h="77219" extrusionOk="0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2" name="Google Shape;3672;p27"/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/>
              <a:ahLst/>
              <a:cxnLst/>
              <a:rect l="l" t="t" r="r" b="b"/>
              <a:pathLst>
                <a:path w="14618" h="11370" extrusionOk="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3" name="Google Shape;3673;p27"/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/>
              <a:ahLst/>
              <a:cxnLst/>
              <a:rect l="l" t="t" r="r" b="b"/>
              <a:pathLst>
                <a:path w="6247" h="5497" extrusionOk="0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4" name="Google Shape;3674;p27"/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/>
              <a:ahLst/>
              <a:cxnLst/>
              <a:rect l="l" t="t" r="r" b="b"/>
              <a:pathLst>
                <a:path w="12494" h="125" extrusionOk="0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5" name="Google Shape;3675;p27"/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/>
              <a:ahLst/>
              <a:cxnLst/>
              <a:rect l="l" t="t" r="r" b="b"/>
              <a:pathLst>
                <a:path w="52227" h="67223" extrusionOk="0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6" name="Google Shape;3676;p27"/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/>
              <a:ahLst/>
              <a:cxnLst/>
              <a:rect l="l" t="t" r="r" b="b"/>
              <a:pathLst>
                <a:path w="3581" h="10088" extrusionOk="0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7" name="Google Shape;3677;p27"/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/>
              <a:ahLst/>
              <a:cxnLst/>
              <a:rect l="l" t="t" r="r" b="b"/>
              <a:pathLst>
                <a:path w="18601" h="18452" extrusionOk="0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8" name="Google Shape;3678;p27"/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/>
              <a:ahLst/>
              <a:cxnLst/>
              <a:rect l="l" t="t" r="r" b="b"/>
              <a:pathLst>
                <a:path w="114200" h="165933" extrusionOk="0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9" name="Google Shape;3679;p27"/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/>
              <a:ahLst/>
              <a:cxnLst/>
              <a:rect l="l" t="t" r="r" b="b"/>
              <a:pathLst>
                <a:path w="1136259" h="1487531" extrusionOk="0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0" name="Google Shape;3680;p27"/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/>
              <a:ahLst/>
              <a:cxnLst/>
              <a:rect l="l" t="t" r="r" b="b"/>
              <a:pathLst>
                <a:path w="410072" h="208791" extrusionOk="0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1" name="Google Shape;3681;p27"/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/>
              <a:ahLst/>
              <a:cxnLst/>
              <a:rect l="l" t="t" r="r" b="b"/>
              <a:pathLst>
                <a:path w="36734" h="57352" extrusionOk="0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2" name="Google Shape;3682;p27"/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/>
              <a:ahLst/>
              <a:cxnLst/>
              <a:rect l="l" t="t" r="r" b="b"/>
              <a:pathLst>
                <a:path w="562631" h="290884" extrusionOk="0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3" name="Google Shape;3683;p27"/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/>
              <a:ahLst/>
              <a:cxnLst/>
              <a:rect l="l" t="t" r="r" b="b"/>
              <a:pathLst>
                <a:path w="228526" h="131947" extrusionOk="0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4" name="Google Shape;3684;p27"/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/>
              <a:ahLst/>
              <a:cxnLst/>
              <a:rect l="l" t="t" r="r" b="b"/>
              <a:pathLst>
                <a:path w="309616" h="156437" extrusionOk="0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5" name="Google Shape;3685;p27"/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/>
              <a:ahLst/>
              <a:cxnLst/>
              <a:rect l="l" t="t" r="r" b="b"/>
              <a:pathLst>
                <a:path w="216656" h="234031" extrusionOk="0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6" name="Google Shape;3686;p27"/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/>
              <a:ahLst/>
              <a:cxnLst/>
              <a:rect l="l" t="t" r="r" b="b"/>
              <a:pathLst>
                <a:path w="143904" h="87549" extrusionOk="0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7" name="Google Shape;3687;p27"/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/>
              <a:ahLst/>
              <a:cxnLst/>
              <a:rect l="l" t="t" r="r" b="b"/>
              <a:pathLst>
                <a:path w="1233592" h="1615855" extrusionOk="0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8" name="Google Shape;3688;p27"/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/>
              <a:ahLst/>
              <a:cxnLst/>
              <a:rect l="l" t="t" r="r" b="b"/>
              <a:pathLst>
                <a:path w="285585" h="178681" extrusionOk="0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9" name="Google Shape;3689;p27"/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/>
              <a:ahLst/>
              <a:cxnLst/>
              <a:rect l="l" t="t" r="r" b="b"/>
              <a:pathLst>
                <a:path w="12369" h="144817" extrusionOk="0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0" name="Google Shape;3690;p27"/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/>
              <a:ahLst/>
              <a:cxnLst/>
              <a:rect l="l" t="t" r="r" b="b"/>
              <a:pathLst>
                <a:path w="97957" h="100459" extrusionOk="0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1" name="Google Shape;3691;p27"/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/>
              <a:ahLst/>
              <a:cxnLst/>
              <a:rect l="l" t="t" r="r" b="b"/>
              <a:pathLst>
                <a:path w="109952" h="59975" extrusionOk="0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2" name="Google Shape;3692;p27"/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/>
              <a:ahLst/>
              <a:cxnLst/>
              <a:rect l="l" t="t" r="r" b="b"/>
              <a:pathLst>
                <a:path w="2498" h="1999" extrusionOk="0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3" name="Google Shape;3693;p27"/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/>
              <a:ahLst/>
              <a:cxnLst/>
              <a:rect l="l" t="t" r="r" b="b"/>
              <a:pathLst>
                <a:path w="67221" h="40608" extrusionOk="0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4" name="Google Shape;3694;p27"/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5" name="Google Shape;3695;p27"/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/>
              <a:ahLst/>
              <a:cxnLst/>
              <a:rect l="l" t="t" r="r" b="b"/>
              <a:pathLst>
                <a:path w="28800" h="161685" extrusionOk="0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6" name="Google Shape;3696;p27"/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/>
              <a:ahLst/>
              <a:cxnLst/>
              <a:rect l="l" t="t" r="r" b="b"/>
              <a:pathLst>
                <a:path w="1624" h="2873" extrusionOk="0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7" name="Google Shape;3697;p27"/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/>
              <a:ahLst/>
              <a:cxnLst/>
              <a:rect l="l" t="t" r="r" b="b"/>
              <a:pathLst>
                <a:path w="751" h="1874" extrusionOk="0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8" name="Google Shape;3698;p27"/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/>
              <a:ahLst/>
              <a:cxnLst/>
              <a:rect l="l" t="t" r="r" b="b"/>
              <a:pathLst>
                <a:path w="33735" h="24490" extrusionOk="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9" name="Google Shape;3699;p27"/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/>
              <a:ahLst/>
              <a:cxnLst/>
              <a:rect l="l" t="t" r="r" b="b"/>
              <a:pathLst>
                <a:path w="1171" h="1749" extrusionOk="0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0" name="Google Shape;3700;p27"/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/>
              <a:ahLst/>
              <a:cxnLst/>
              <a:rect l="l" t="t" r="r" b="b"/>
              <a:pathLst>
                <a:path w="25364" h="168932" extrusionOk="0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1" name="Google Shape;3701;p27"/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/>
              <a:ahLst/>
              <a:cxnLst/>
              <a:rect l="l" t="t" r="r" b="b"/>
              <a:pathLst>
                <a:path w="59099" h="420707" extrusionOk="0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2" name="Google Shape;3702;p27"/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/>
              <a:ahLst/>
              <a:cxnLst/>
              <a:rect l="l" t="t" r="r" b="b"/>
              <a:pathLst>
                <a:path w="7246" h="47356" extrusionOk="0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3" name="Google Shape;3703;p27"/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/>
              <a:ahLst/>
              <a:cxnLst/>
              <a:rect l="l" t="t" r="r" b="b"/>
              <a:pathLst>
                <a:path w="14993" h="49105" extrusionOk="0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4" name="Google Shape;3704;p27"/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/>
              <a:ahLst/>
              <a:cxnLst/>
              <a:rect l="l" t="t" r="r" b="b"/>
              <a:pathLst>
                <a:path w="130512" h="198677" extrusionOk="0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5" name="Google Shape;3705;p27"/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/>
              <a:ahLst/>
              <a:cxnLst/>
              <a:rect l="l" t="t" r="r" b="b"/>
              <a:pathLst>
                <a:path w="319430" h="484894" extrusionOk="0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6" name="Google Shape;3706;p27"/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/>
              <a:ahLst/>
              <a:cxnLst/>
              <a:rect l="l" t="t" r="r" b="b"/>
              <a:pathLst>
                <a:path w="1003691" h="1498777" extrusionOk="0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7" name="Google Shape;3707;p27"/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/>
              <a:ahLst/>
              <a:cxnLst/>
              <a:rect l="l" t="t" r="r" b="b"/>
              <a:pathLst>
                <a:path w="17125" h="231107" extrusionOk="0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8" name="Google Shape;3708;p27"/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/>
              <a:ahLst/>
              <a:cxnLst/>
              <a:rect l="l" t="t" r="r" b="b"/>
              <a:pathLst>
                <a:path w="56725" h="402839" extrusionOk="0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9" name="Google Shape;3709;p27"/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/>
              <a:ahLst/>
              <a:cxnLst/>
              <a:rect l="l" t="t" r="r" b="b"/>
              <a:pathLst>
                <a:path w="23989" h="314624" extrusionOk="0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0" name="Google Shape;3710;p27"/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/>
              <a:ahLst/>
              <a:cxnLst/>
              <a:rect l="l" t="t" r="r" b="b"/>
              <a:pathLst>
                <a:path w="71975" h="109089" extrusionOk="0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1" name="Google Shape;3711;p27"/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/>
              <a:ahLst/>
              <a:cxnLst/>
              <a:rect l="l" t="t" r="r" b="b"/>
              <a:pathLst>
                <a:path w="228401" h="251149" extrusionOk="0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2" name="Google Shape;3712;p27"/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/>
              <a:ahLst/>
              <a:cxnLst/>
              <a:rect l="l" t="t" r="r" b="b"/>
              <a:pathLst>
                <a:path w="176048" h="236655" extrusionOk="0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3" name="Google Shape;3713;p27"/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/>
              <a:ahLst/>
              <a:cxnLst/>
              <a:rect l="l" t="t" r="r" b="b"/>
              <a:pathLst>
                <a:path w="171425" h="235031" extrusionOk="0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4" name="Google Shape;3714;p27"/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/>
              <a:ahLst/>
              <a:cxnLst/>
              <a:rect l="l" t="t" r="r" b="b"/>
              <a:pathLst>
                <a:path w="51839" h="75683" extrusionOk="0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5" name="Google Shape;3715;p27"/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/>
              <a:ahLst/>
              <a:cxnLst/>
              <a:rect l="l" t="t" r="r" b="b"/>
              <a:pathLst>
                <a:path w="149060" h="218662" extrusionOk="0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6" name="Google Shape;3716;p27"/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/>
              <a:ahLst/>
              <a:cxnLst/>
              <a:rect l="l" t="t" r="r" b="b"/>
              <a:pathLst>
                <a:path w="212783" h="234406" extrusionOk="0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7" name="Google Shape;3717;p27"/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/>
              <a:ahLst/>
              <a:cxnLst/>
              <a:rect l="l" t="t" r="r" b="b"/>
              <a:pathLst>
                <a:path w="215656" h="232032" extrusionOk="0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8" name="Google Shape;3718;p27"/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/>
              <a:ahLst/>
              <a:cxnLst/>
              <a:rect l="l" t="t" r="r" b="b"/>
              <a:pathLst>
                <a:path w="7371" h="14744" extrusionOk="0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9" name="Google Shape;3719;p27"/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/>
              <a:ahLst/>
              <a:cxnLst/>
              <a:rect l="l" t="t" r="r" b="b"/>
              <a:pathLst>
                <a:path w="334836" h="1387329" extrusionOk="0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0" name="Google Shape;3720;p27"/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/>
              <a:ahLst/>
              <a:cxnLst/>
              <a:rect l="l" t="t" r="r" b="b"/>
              <a:pathLst>
                <a:path w="1299438" h="624625" extrusionOk="0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1" name="Google Shape;3721;p27"/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/>
              <a:ahLst/>
              <a:cxnLst/>
              <a:rect l="l" t="t" r="r" b="b"/>
              <a:pathLst>
                <a:path w="2407334" h="1137796" extrusionOk="0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2" name="Google Shape;3722;p27"/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/>
              <a:ahLst/>
              <a:cxnLst/>
              <a:rect l="l" t="t" r="r" b="b"/>
              <a:pathLst>
                <a:path w="1737081" h="822152" extrusionOk="0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3" name="Google Shape;3723;p27"/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/>
              <a:ahLst/>
              <a:cxnLst/>
              <a:rect l="l" t="t" r="r" b="b"/>
              <a:pathLst>
                <a:path w="421911" h="734464" extrusionOk="0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4" name="Google Shape;3724;p27"/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/>
              <a:ahLst/>
              <a:cxnLst/>
              <a:rect l="l" t="t" r="r" b="b"/>
              <a:pathLst>
                <a:path w="373890" h="618028" extrusionOk="0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5" name="Google Shape;3725;p27"/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/>
              <a:ahLst/>
              <a:cxnLst/>
              <a:rect l="l" t="t" r="r" b="b"/>
              <a:pathLst>
                <a:path w="12494" h="55" extrusionOk="0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6" name="Google Shape;3726;p27"/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/>
              <a:ahLst/>
              <a:cxnLst/>
              <a:rect l="l" t="t" r="r" b="b"/>
              <a:pathLst>
                <a:path w="1255957" h="591389" extrusionOk="0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7" name="Google Shape;3727;p27"/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/>
              <a:ahLst/>
              <a:cxnLst/>
              <a:rect l="l" t="t" r="r" b="b"/>
              <a:pathLst>
                <a:path w="2391091" h="1121302" extrusionOk="0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8" name="Google Shape;3728;p27"/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/>
              <a:ahLst/>
              <a:cxnLst/>
              <a:rect l="l" t="t" r="r" b="b"/>
              <a:pathLst>
                <a:path w="1475635" h="692579" extrusionOk="0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9" name="Google Shape;3729;p27"/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/>
              <a:ahLst/>
              <a:cxnLst/>
              <a:rect l="l" t="t" r="r" b="b"/>
              <a:pathLst>
                <a:path w="31585" h="278642" extrusionOk="0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0" name="Google Shape;3730;p27"/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/>
              <a:ahLst/>
              <a:cxnLst/>
              <a:rect l="l" t="t" r="r" b="b"/>
              <a:pathLst>
                <a:path w="220529" h="243777" extrusionOk="0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1" name="Google Shape;3731;p27"/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/>
              <a:ahLst/>
              <a:cxnLst/>
              <a:rect l="l" t="t" r="r" b="b"/>
              <a:pathLst>
                <a:path w="298620" h="182926" extrusionOk="0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2" name="Google Shape;3732;p27"/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/>
              <a:ahLst/>
              <a:cxnLst/>
              <a:rect l="l" t="t" r="r" b="b"/>
              <a:pathLst>
                <a:path w="182671" h="303504" extrusionOk="0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3" name="Google Shape;3733;p27"/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/>
              <a:ahLst/>
              <a:cxnLst/>
              <a:rect l="l" t="t" r="r" b="b"/>
              <a:pathLst>
                <a:path w="58047" h="106082" extrusionOk="0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4" name="Google Shape;3734;p27"/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/>
              <a:ahLst/>
              <a:cxnLst/>
              <a:rect l="l" t="t" r="r" b="b"/>
              <a:pathLst>
                <a:path w="334480" h="470062" extrusionOk="0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5" name="Google Shape;3735;p27"/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/>
              <a:ahLst/>
              <a:cxnLst/>
              <a:rect l="l" t="t" r="r" b="b"/>
              <a:pathLst>
                <a:path w="242679" h="130198" extrusionOk="0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6" name="Google Shape;3736;p27"/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/>
              <a:ahLst/>
              <a:cxnLst/>
              <a:rect l="l" t="t" r="r" b="b"/>
              <a:pathLst>
                <a:path w="38608" h="22365" extrusionOk="0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7" name="Google Shape;3737;p27"/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/>
              <a:ahLst/>
              <a:cxnLst/>
              <a:rect l="l" t="t" r="r" b="b"/>
              <a:pathLst>
                <a:path w="153058" h="175679" extrusionOk="0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8" name="Google Shape;3738;p27"/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/>
              <a:ahLst/>
              <a:cxnLst/>
              <a:rect l="l" t="t" r="r" b="b"/>
              <a:pathLst>
                <a:path w="8496" h="14494" extrusionOk="0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9" name="Google Shape;3739;p27"/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/>
              <a:ahLst/>
              <a:cxnLst/>
              <a:rect l="l" t="t" r="r" b="b"/>
              <a:pathLst>
                <a:path w="153058" h="86715" extrusionOk="0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0" name="Google Shape;3740;p27"/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/>
              <a:ahLst/>
              <a:cxnLst/>
              <a:rect l="l" t="t" r="r" b="b"/>
              <a:pathLst>
                <a:path w="216906" h="238904" extrusionOk="0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1" name="Google Shape;3741;p27"/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/>
              <a:ahLst/>
              <a:cxnLst/>
              <a:rect l="l" t="t" r="r" b="b"/>
              <a:pathLst>
                <a:path w="38483" h="22865" extrusionOk="0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2" name="Google Shape;3742;p27"/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/>
              <a:ahLst/>
              <a:cxnLst/>
              <a:rect l="l" t="t" r="r" b="b"/>
              <a:pathLst>
                <a:path w="35110" h="241403" extrusionOk="0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3" name="Google Shape;3743;p27"/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/>
              <a:ahLst/>
              <a:cxnLst/>
              <a:rect l="l" t="t" r="r" b="b"/>
              <a:pathLst>
                <a:path w="14962" h="208541" extrusionOk="0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4" name="Google Shape;3744;p27"/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/>
              <a:ahLst/>
              <a:cxnLst/>
              <a:rect l="l" t="t" r="r" b="b"/>
              <a:pathLst>
                <a:path w="20366" h="257116" extrusionOk="0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5" name="Google Shape;3745;p27"/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/>
              <a:ahLst/>
              <a:cxnLst/>
              <a:rect l="l" t="t" r="r" b="b"/>
              <a:pathLst>
                <a:path w="20392" h="259327" extrusionOk="0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6" name="Google Shape;3746;p27"/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/>
              <a:ahLst/>
              <a:cxnLst/>
              <a:rect l="l" t="t" r="r" b="b"/>
              <a:pathLst>
                <a:path w="8496" h="14494" extrusionOk="0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7" name="Google Shape;3747;p27"/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/>
              <a:ahLst/>
              <a:cxnLst/>
              <a:rect l="l" t="t" r="r" b="b"/>
              <a:pathLst>
                <a:path w="749" h="1124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8" name="Google Shape;3748;p27"/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/>
              <a:ahLst/>
              <a:cxnLst/>
              <a:rect l="l" t="t" r="r" b="b"/>
              <a:pathLst>
                <a:path w="56" h="874" extrusionOk="0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9" name="Google Shape;3749;p27"/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/>
              <a:ahLst/>
              <a:cxnLst/>
              <a:rect l="l" t="t" r="r" b="b"/>
              <a:pathLst>
                <a:path w="19800" h="37735" extrusionOk="0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0" name="Google Shape;3750;p27"/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/>
              <a:ahLst/>
              <a:cxnLst/>
              <a:rect l="l" t="t" r="r" b="b"/>
              <a:pathLst>
                <a:path w="3373" h="8496" extrusionOk="0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1" name="Google Shape;3751;p27"/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/>
              <a:ahLst/>
              <a:cxnLst/>
              <a:rect l="l" t="t" r="r" b="b"/>
              <a:pathLst>
                <a:path w="204786" h="135696" extrusionOk="0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2" name="Google Shape;3752;p27"/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/>
              <a:ahLst/>
              <a:cxnLst/>
              <a:rect l="l" t="t" r="r" b="b"/>
              <a:pathLst>
                <a:path w="205286" h="260521" extrusionOk="0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3" name="Google Shape;3753;p27"/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/>
              <a:ahLst/>
              <a:cxnLst/>
              <a:rect l="l" t="t" r="r" b="b"/>
              <a:pathLst>
                <a:path w="189798" h="110580" extrusionOk="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4" name="Google Shape;3754;p27"/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/>
              <a:ahLst/>
              <a:cxnLst/>
              <a:rect l="l" t="t" r="r" b="b"/>
              <a:pathLst>
                <a:path w="176423" h="116953" extrusionOk="0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5" name="Google Shape;3755;p27"/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/>
              <a:ahLst/>
              <a:cxnLst/>
              <a:rect l="l" t="t" r="r" b="b"/>
              <a:pathLst>
                <a:path w="226901" h="132072" extrusionOk="0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6" name="Google Shape;3756;p27"/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/>
              <a:ahLst/>
              <a:cxnLst/>
              <a:rect l="l" t="t" r="r" b="b"/>
              <a:pathLst>
                <a:path w="236084" h="137490" extrusionOk="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7" name="Google Shape;3757;p27"/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/>
              <a:ahLst/>
              <a:cxnLst/>
              <a:rect l="l" t="t" r="r" b="b"/>
              <a:pathLst>
                <a:path w="4415" h="27239" extrusionOk="0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8" name="Google Shape;3758;p27"/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/>
              <a:ahLst/>
              <a:cxnLst/>
              <a:rect l="l" t="t" r="r" b="b"/>
              <a:pathLst>
                <a:path w="21629" h="130198" extrusionOk="0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9" name="Google Shape;3759;p27"/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/>
              <a:ahLst/>
              <a:cxnLst/>
              <a:rect l="l" t="t" r="r" b="b"/>
              <a:pathLst>
                <a:path w="374" h="874" extrusionOk="0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0" name="Google Shape;3760;p27"/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/>
              <a:ahLst/>
              <a:cxnLst/>
              <a:rect l="l" t="t" r="r" b="b"/>
              <a:pathLst>
                <a:path w="236147" h="156062" extrusionOk="0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1" name="Google Shape;3761;p27"/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/>
              <a:ahLst/>
              <a:cxnLst/>
              <a:rect l="l" t="t" r="r" b="b"/>
              <a:pathLst>
                <a:path w="398952" h="261271" extrusionOk="0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2" name="Google Shape;3762;p27"/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/>
              <a:ahLst/>
              <a:cxnLst/>
              <a:rect l="l" t="t" r="r" b="b"/>
              <a:pathLst>
                <a:path w="37" h="749" extrusionOk="0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3" name="Google Shape;3763;p27"/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/>
              <a:ahLst/>
              <a:cxnLst/>
              <a:rect l="l" t="t" r="r" b="b"/>
              <a:pathLst>
                <a:path w="53476" h="787311" extrusionOk="0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4" name="Google Shape;3764;p27"/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/>
              <a:ahLst/>
              <a:cxnLst/>
              <a:rect l="l" t="t" r="r" b="b"/>
              <a:pathLst>
                <a:path w="228776" h="140069" extrusionOk="0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5" name="Google Shape;3765;p27"/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/>
              <a:ahLst/>
              <a:cxnLst/>
              <a:rect l="l" t="t" r="r" b="b"/>
              <a:pathLst>
                <a:path w="37" h="624" extrusionOk="0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6" name="Google Shape;3766;p27"/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/>
              <a:ahLst/>
              <a:cxnLst/>
              <a:rect l="l" t="t" r="r" b="b"/>
              <a:pathLst>
                <a:path w="522773" h="608757" extrusionOk="0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7" name="Google Shape;3767;p27"/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/>
              <a:ahLst/>
              <a:cxnLst/>
              <a:rect l="l" t="t" r="r" b="b"/>
              <a:pathLst>
                <a:path w="106953" h="128448" extrusionOk="0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8" name="Google Shape;3768;p27"/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/>
              <a:ahLst/>
              <a:cxnLst/>
              <a:rect l="l" t="t" r="r" b="b"/>
              <a:pathLst>
                <a:path w="100581" h="119827" extrusionOk="0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9" name="Google Shape;3769;p27"/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/>
              <a:ahLst/>
              <a:cxnLst/>
              <a:rect l="l" t="t" r="r" b="b"/>
              <a:pathLst>
                <a:path w="4603" h="35236" extrusionOk="0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0" name="Google Shape;3770;p27"/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/>
              <a:ahLst/>
              <a:cxnLst/>
              <a:rect l="l" t="t" r="r" b="b"/>
              <a:pathLst>
                <a:path w="62597" h="85341" extrusionOk="0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1" name="Google Shape;3771;p27"/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/>
              <a:ahLst/>
              <a:cxnLst/>
              <a:rect l="l" t="t" r="r" b="b"/>
              <a:pathLst>
                <a:path w="1124" h="12495" extrusionOk="0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2" name="Google Shape;3772;p27"/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/>
              <a:ahLst/>
              <a:cxnLst/>
              <a:rect l="l" t="t" r="r" b="b"/>
              <a:pathLst>
                <a:path w="46" h="1999" extrusionOk="0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3" name="Google Shape;3773;p27"/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/>
              <a:ahLst/>
              <a:cxnLst/>
              <a:rect l="l" t="t" r="r" b="b"/>
              <a:pathLst>
                <a:path w="4457" h="13953" extrusionOk="0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4" name="Google Shape;3774;p27"/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/>
              <a:ahLst/>
              <a:cxnLst/>
              <a:rect l="l" t="t" r="r" b="b"/>
              <a:pathLst>
                <a:path w="135941" h="79343" extrusionOk="0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5" name="Google Shape;3775;p27"/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/>
              <a:ahLst/>
              <a:cxnLst/>
              <a:rect l="l" t="t" r="r" b="b"/>
              <a:pathLst>
                <a:path w="14118" h="30113" extrusionOk="0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6" name="Google Shape;3776;p27"/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/>
              <a:ahLst/>
              <a:cxnLst/>
              <a:rect l="l" t="t" r="r" b="b"/>
              <a:pathLst>
                <a:path w="137796" h="77540" extrusionOk="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7" name="Google Shape;3777;p27"/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/>
              <a:ahLst/>
              <a:cxnLst/>
              <a:rect l="l" t="t" r="r" b="b"/>
              <a:pathLst>
                <a:path w="33985" h="196640" extrusionOk="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8" name="Google Shape;3778;p27"/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/>
              <a:ahLst/>
              <a:cxnLst/>
              <a:rect l="l" t="t" r="r" b="b"/>
              <a:pathLst>
                <a:path w="2998" h="10371" extrusionOk="0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9" name="Google Shape;3779;p27"/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/>
              <a:ahLst/>
              <a:cxnLst/>
              <a:rect l="l" t="t" r="r" b="b"/>
              <a:pathLst>
                <a:path w="6872" h="44857" extrusionOk="0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0" name="Google Shape;3780;p27"/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/>
              <a:ahLst/>
              <a:cxnLst/>
              <a:rect l="l" t="t" r="r" b="b"/>
              <a:pathLst>
                <a:path w="302400" h="431166" extrusionOk="0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1" name="Google Shape;3781;p27"/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/>
              <a:ahLst/>
              <a:cxnLst/>
              <a:rect l="l" t="t" r="r" b="b"/>
              <a:pathLst>
                <a:path w="9028" h="7292" extrusionOk="0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2" name="Google Shape;3782;p27"/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/>
              <a:ahLst/>
              <a:cxnLst/>
              <a:rect l="l" t="t" r="r" b="b"/>
              <a:pathLst>
                <a:path w="342726" h="187410" extrusionOk="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3" name="Google Shape;3783;p27"/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/>
              <a:ahLst/>
              <a:cxnLst/>
              <a:rect l="l" t="t" r="r" b="b"/>
              <a:pathLst>
                <a:path w="517457" h="656987" extrusionOk="0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4" name="Google Shape;3784;p27"/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/>
              <a:ahLst/>
              <a:cxnLst/>
              <a:rect l="l" t="t" r="r" b="b"/>
              <a:pathLst>
                <a:path w="118074" h="158186" extrusionOk="0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5" name="Google Shape;3785;p27"/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/>
              <a:ahLst/>
              <a:cxnLst/>
              <a:rect l="l" t="t" r="r" b="b"/>
              <a:pathLst>
                <a:path w="999" h="1874" extrusionOk="0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6" name="Google Shape;3786;p27"/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/>
              <a:ahLst/>
              <a:cxnLst/>
              <a:rect l="l" t="t" r="r" b="b"/>
              <a:pathLst>
                <a:path w="362146" h="192255" extrusionOk="0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7" name="Google Shape;3787;p27"/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/>
              <a:ahLst/>
              <a:cxnLst/>
              <a:rect l="l" t="t" r="r" b="b"/>
              <a:pathLst>
                <a:path w="1249" h="1999" extrusionOk="0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8" name="Google Shape;3788;p27"/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/>
              <a:ahLst/>
              <a:cxnLst/>
              <a:rect l="l" t="t" r="r" b="b"/>
              <a:pathLst>
                <a:path w="167590" h="226122" extrusionOk="0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9" name="Google Shape;3789;p27"/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/>
              <a:ahLst/>
              <a:cxnLst/>
              <a:rect l="l" t="t" r="r" b="b"/>
              <a:pathLst>
                <a:path w="478355" h="253534" extrusionOk="0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0" name="Google Shape;3790;p27"/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/>
              <a:ahLst/>
              <a:cxnLst/>
              <a:rect l="l" t="t" r="r" b="b"/>
              <a:pathLst>
                <a:path w="216500" h="281469" extrusionOk="0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1" name="Google Shape;3791;p27"/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/>
              <a:ahLst/>
              <a:cxnLst/>
              <a:rect l="l" t="t" r="r" b="b"/>
              <a:pathLst>
                <a:path w="194884" h="252112" extrusionOk="0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2" name="Google Shape;3792;p27"/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/>
              <a:ahLst/>
              <a:cxnLst/>
              <a:rect l="l" t="t" r="r" b="b"/>
              <a:pathLst>
                <a:path w="196165" h="121507" extrusionOk="0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3" name="Google Shape;3793;p27"/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/>
              <a:ahLst/>
              <a:cxnLst/>
              <a:rect l="l" t="t" r="r" b="b"/>
              <a:pathLst>
                <a:path w="33623" h="30862" extrusionOk="0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4" name="Google Shape;3794;p27"/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/>
              <a:ahLst/>
              <a:cxnLst/>
              <a:rect l="l" t="t" r="r" b="b"/>
              <a:pathLst>
                <a:path w="283877" h="320247" extrusionOk="0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5" name="Google Shape;3795;p27"/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/>
              <a:ahLst/>
              <a:cxnLst/>
              <a:rect l="l" t="t" r="r" b="b"/>
              <a:pathLst>
                <a:path w="614234" h="775565" extrusionOk="0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6" name="Google Shape;3796;p27"/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/>
              <a:ahLst/>
              <a:cxnLst/>
              <a:rect l="l" t="t" r="r" b="b"/>
              <a:pathLst>
                <a:path w="71469" h="39359" extrusionOk="0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7" name="Google Shape;3797;p27"/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/>
              <a:ahLst/>
              <a:cxnLst/>
              <a:rect l="l" t="t" r="r" b="b"/>
              <a:pathLst>
                <a:path w="576375" h="719837" extrusionOk="0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8" name="Google Shape;3798;p27"/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/>
              <a:ahLst/>
              <a:cxnLst/>
              <a:rect l="l" t="t" r="r" b="b"/>
              <a:pathLst>
                <a:path w="696839" h="395361" extrusionOk="0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9" name="Google Shape;3799;p27"/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/>
              <a:ahLst/>
              <a:cxnLst/>
              <a:rect l="l" t="t" r="r" b="b"/>
              <a:pathLst>
                <a:path w="121197" h="153938" extrusionOk="0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0" name="Google Shape;3800;p27"/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/>
              <a:ahLst/>
              <a:cxnLst/>
              <a:rect l="l" t="t" r="r" b="b"/>
              <a:pathLst>
                <a:path w="76842" h="47230" extrusionOk="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1" name="Google Shape;3801;p27"/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/>
              <a:ahLst/>
              <a:cxnLst/>
              <a:rect l="l" t="t" r="r" b="b"/>
              <a:pathLst>
                <a:path w="65846" h="44232" extrusionOk="0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2" name="Google Shape;3802;p27"/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/>
              <a:ahLst/>
              <a:cxnLst/>
              <a:rect l="l" t="t" r="r" b="b"/>
              <a:pathLst>
                <a:path w="15868" h="350485" extrusionOk="0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3" name="Google Shape;3803;p27"/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/>
              <a:ahLst/>
              <a:cxnLst/>
              <a:rect l="l" t="t" r="r" b="b"/>
              <a:pathLst>
                <a:path w="3756" h="14868" extrusionOk="0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4" name="Google Shape;3804;p27"/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5" name="Google Shape;3805;p27"/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/>
              <a:ahLst/>
              <a:cxnLst/>
              <a:rect l="l" t="t" r="r" b="b"/>
              <a:pathLst>
                <a:path w="50603" h="38609" extrusionOk="0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6" name="Google Shape;3806;p27"/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/>
              <a:ahLst/>
              <a:cxnLst/>
              <a:rect l="l" t="t" r="r" b="b"/>
              <a:pathLst>
                <a:path w="18901" h="22381" extrusionOk="0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7" name="Google Shape;3807;p27"/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/>
              <a:ahLst/>
              <a:cxnLst/>
              <a:rect l="l" t="t" r="r" b="b"/>
              <a:pathLst>
                <a:path w="4210" h="13744" extrusionOk="0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8" name="Google Shape;3808;p27"/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/>
              <a:ahLst/>
              <a:cxnLst/>
              <a:rect l="l" t="t" r="r" b="b"/>
              <a:pathLst>
                <a:path w="636350" h="1000975" extrusionOk="0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9" name="Google Shape;3809;p27"/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/>
              <a:ahLst/>
              <a:cxnLst/>
              <a:rect l="l" t="t" r="r" b="b"/>
              <a:pathLst>
                <a:path w="100706" h="153313" extrusionOk="0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0" name="Google Shape;3810;p27"/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/>
              <a:ahLst/>
              <a:cxnLst/>
              <a:rect l="l" t="t" r="r" b="b"/>
              <a:pathLst>
                <a:path w="25982" h="15868" extrusionOk="0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1" name="Google Shape;3811;p27"/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/>
              <a:ahLst/>
              <a:cxnLst/>
              <a:rect l="l" t="t" r="r" b="b"/>
              <a:pathLst>
                <a:path w="431610" h="248724" extrusionOk="0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2" name="Google Shape;3812;p27"/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/>
              <a:ahLst/>
              <a:cxnLst/>
              <a:rect l="l" t="t" r="r" b="b"/>
              <a:pathLst>
                <a:path w="1249" h="12495" extrusionOk="0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3" name="Google Shape;3813;p27"/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/>
              <a:ahLst/>
              <a:cxnLst/>
              <a:rect l="l" t="t" r="r" b="b"/>
              <a:pathLst>
                <a:path w="5622" h="4498" extrusionOk="0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4" name="Google Shape;3814;p27"/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/>
              <a:ahLst/>
              <a:cxnLst/>
              <a:rect l="l" t="t" r="r" b="b"/>
              <a:pathLst>
                <a:path w="18616" h="213789" extrusionOk="0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5" name="Google Shape;3815;p27"/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/>
              <a:ahLst/>
              <a:cxnLst/>
              <a:rect l="l" t="t" r="r" b="b"/>
              <a:pathLst>
                <a:path w="999" h="1874" extrusionOk="0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6" name="Google Shape;3816;p27"/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/>
              <a:ahLst/>
              <a:cxnLst/>
              <a:rect l="l" t="t" r="r" b="b"/>
              <a:pathLst>
                <a:path w="178672" h="232032" extrusionOk="0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7" name="Google Shape;3817;p27"/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/>
              <a:ahLst/>
              <a:cxnLst/>
              <a:rect l="l" t="t" r="r" b="b"/>
              <a:pathLst>
                <a:path w="94334" h="119827" extrusionOk="0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8" name="Google Shape;3818;p27"/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/>
              <a:ahLst/>
              <a:cxnLst/>
              <a:rect l="l" t="t" r="r" b="b"/>
              <a:pathLst>
                <a:path w="291498" h="374350" extrusionOk="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9" name="Google Shape;3819;p27"/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/>
              <a:ahLst/>
              <a:cxnLst/>
              <a:rect l="l" t="t" r="r" b="b"/>
              <a:pathLst>
                <a:path w="230650" h="118327" extrusionOk="0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0" name="Google Shape;3820;p27"/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/>
              <a:ahLst/>
              <a:cxnLst/>
              <a:rect l="l" t="t" r="r" b="b"/>
              <a:pathLst>
                <a:path w="12494" h="62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1" name="Google Shape;3821;p27"/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2" name="Google Shape;3822;p27"/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/>
              <a:ahLst/>
              <a:cxnLst/>
              <a:rect l="l" t="t" r="r" b="b"/>
              <a:pathLst>
                <a:path w="225277" h="118577" extrusionOk="0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3" name="Google Shape;3823;p27"/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/>
              <a:ahLst/>
              <a:cxnLst/>
              <a:rect l="l" t="t" r="r" b="b"/>
              <a:pathLst>
                <a:path w="37483" h="44576" extrusionOk="0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4" name="Google Shape;3824;p27"/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/>
              <a:ahLst/>
              <a:cxnLst/>
              <a:rect l="l" t="t" r="r" b="b"/>
              <a:pathLst>
                <a:path w="624" h="12495" extrusionOk="0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5" name="Google Shape;3825;p27"/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6" name="Google Shape;3826;p27"/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/>
              <a:ahLst/>
              <a:cxnLst/>
              <a:rect l="l" t="t" r="r" b="b"/>
              <a:pathLst>
                <a:path w="12494" h="1182" extrusionOk="0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7" name="Google Shape;3827;p27"/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/>
              <a:ahLst/>
              <a:cxnLst/>
              <a:rect l="l" t="t" r="r" b="b"/>
              <a:pathLst>
                <a:path w="163304" h="186550" extrusionOk="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8" name="Google Shape;3828;p27"/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/>
              <a:ahLst/>
              <a:cxnLst/>
              <a:rect l="l" t="t" r="r" b="b"/>
              <a:pathLst>
                <a:path w="808775" h="440324" extrusionOk="0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9" name="Google Shape;3829;p27"/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/>
              <a:ahLst/>
              <a:cxnLst/>
              <a:rect l="l" t="t" r="r" b="b"/>
              <a:pathLst>
                <a:path w="7883" h="444572" extrusionOk="0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0" name="Google Shape;3830;p27"/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/>
              <a:ahLst/>
              <a:cxnLst/>
              <a:rect l="l" t="t" r="r" b="b"/>
              <a:pathLst>
                <a:path w="235273" h="107832" extrusionOk="0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1" name="Google Shape;3831;p27"/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/>
              <a:ahLst/>
              <a:cxnLst/>
              <a:rect l="l" t="t" r="r" b="b"/>
              <a:pathLst>
                <a:path w="256054" h="125421" extrusionOk="0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2" name="Google Shape;3832;p27"/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/>
              <a:ahLst/>
              <a:cxnLst/>
              <a:rect l="l" t="t" r="r" b="b"/>
              <a:pathLst>
                <a:path w="13124" h="469437" extrusionOk="0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3" name="Google Shape;3833;p27"/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/>
              <a:ahLst/>
              <a:cxnLst/>
              <a:rect l="l" t="t" r="r" b="b"/>
              <a:pathLst>
                <a:path w="7118" h="469387" extrusionOk="0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4" name="Google Shape;3834;p27"/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/>
              <a:ahLst/>
              <a:cxnLst/>
              <a:rect l="l" t="t" r="r" b="b"/>
              <a:pathLst>
                <a:path w="8251" h="467938" extrusionOk="0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5" name="Google Shape;3835;p27"/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/>
              <a:ahLst/>
              <a:cxnLst/>
              <a:rect l="l" t="t" r="r" b="b"/>
              <a:pathLst>
                <a:path w="37" h="749" extrusionOk="0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6" name="Google Shape;3836;p27"/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7" name="Google Shape;3837;p27"/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/>
              <a:ahLst/>
              <a:cxnLst/>
              <a:rect l="l" t="t" r="r" b="b"/>
              <a:pathLst>
                <a:path w="3373" h="99085" extrusionOk="0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8" name="Google Shape;3838;p27"/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/>
              <a:ahLst/>
              <a:cxnLst/>
              <a:rect l="l" t="t" r="r" b="b"/>
              <a:pathLst>
                <a:path w="19374" h="338739" extrusionOk="0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9" name="Google Shape;3839;p27"/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/>
              <a:ahLst/>
              <a:cxnLst/>
              <a:rect l="l" t="t" r="r" b="b"/>
              <a:pathLst>
                <a:path w="108546" h="126781" extrusionOk="0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0" name="Google Shape;3840;p27"/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/>
              <a:ahLst/>
              <a:cxnLst/>
              <a:rect l="l" t="t" r="r" b="b"/>
              <a:pathLst>
                <a:path w="717814" h="1200271" extrusionOk="0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1" name="Google Shape;3841;p27"/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/>
              <a:ahLst/>
              <a:cxnLst/>
              <a:rect l="l" t="t" r="r" b="b"/>
              <a:pathLst>
                <a:path w="62066" h="265269" extrusionOk="0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2" name="Google Shape;3842;p27"/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/>
              <a:ahLst/>
              <a:cxnLst/>
              <a:rect l="l" t="t" r="r" b="b"/>
              <a:pathLst>
                <a:path w="874" h="1999" extrusionOk="0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3" name="Google Shape;3843;p27"/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/>
              <a:ahLst/>
              <a:cxnLst/>
              <a:rect l="l" t="t" r="r" b="b"/>
              <a:pathLst>
                <a:path w="1249" h="1749" extrusionOk="0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4" name="Google Shape;3844;p27"/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/>
              <a:ahLst/>
              <a:cxnLst/>
              <a:rect l="l" t="t" r="r" b="b"/>
              <a:pathLst>
                <a:path w="516370" h="280555" extrusionOk="0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5" name="Google Shape;3845;p27"/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/>
              <a:ahLst/>
              <a:cxnLst/>
              <a:rect l="l" t="t" r="r" b="b"/>
              <a:pathLst>
                <a:path w="22240" h="194672" extrusionOk="0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6" name="Google Shape;3846;p27"/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/>
              <a:ahLst/>
              <a:cxnLst/>
              <a:rect l="l" t="t" r="r" b="b"/>
              <a:pathLst>
                <a:path w="68845" h="93088" extrusionOk="0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7" name="Google Shape;3847;p27"/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/>
              <a:ahLst/>
              <a:cxnLst/>
              <a:rect l="l" t="t" r="r" b="b"/>
              <a:pathLst>
                <a:path w="411072" h="236280" extrusionOk="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8" name="Google Shape;3848;p27"/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/>
              <a:ahLst/>
              <a:cxnLst/>
              <a:rect l="l" t="t" r="r" b="b"/>
              <a:pathLst>
                <a:path w="12494" h="749" extrusionOk="0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9" name="Google Shape;3849;p27"/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/>
              <a:ahLst/>
              <a:cxnLst/>
              <a:rect l="l" t="t" r="r" b="b"/>
              <a:pathLst>
                <a:path w="13416" h="323552" extrusionOk="0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0" name="Google Shape;3850;p27"/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/>
              <a:ahLst/>
              <a:cxnLst/>
              <a:rect l="l" t="t" r="r" b="b"/>
              <a:pathLst>
                <a:path w="113700" h="160116" extrusionOk="0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1" name="Google Shape;3851;p27"/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/>
              <a:ahLst/>
              <a:cxnLst/>
              <a:rect l="l" t="t" r="r" b="b"/>
              <a:pathLst>
                <a:path w="25276" h="270767" extrusionOk="0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2" name="Google Shape;3852;p27"/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/>
              <a:ahLst/>
              <a:cxnLst/>
              <a:rect l="l" t="t" r="r" b="b"/>
              <a:pathLst>
                <a:path w="45381" h="424461" extrusionOk="0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3" name="Google Shape;3853;p27"/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/>
              <a:ahLst/>
              <a:cxnLst/>
              <a:rect l="l" t="t" r="r" b="b"/>
              <a:pathLst>
                <a:path w="3748" h="11245" extrusionOk="0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4" name="Google Shape;3854;p27"/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/>
              <a:ahLst/>
              <a:cxnLst/>
              <a:rect l="l" t="t" r="r" b="b"/>
              <a:pathLst>
                <a:path w="403575" h="243278" extrusionOk="0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5" name="Google Shape;3855;p27"/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6" name="Google Shape;3856;p27"/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/>
              <a:ahLst/>
              <a:cxnLst/>
              <a:rect l="l" t="t" r="r" b="b"/>
              <a:pathLst>
                <a:path w="484415" h="593638" extrusionOk="0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7" name="Google Shape;3857;p27"/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/>
              <a:ahLst/>
              <a:cxnLst/>
              <a:rect l="l" t="t" r="r" b="b"/>
              <a:pathLst>
                <a:path w="438435" h="274890" extrusionOk="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8" name="Google Shape;3858;p27"/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/>
              <a:ahLst/>
              <a:cxnLst/>
              <a:rect l="l" t="t" r="r" b="b"/>
              <a:pathLst>
                <a:path w="46" h="62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9" name="Google Shape;3859;p27"/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/>
              <a:ahLst/>
              <a:cxnLst/>
              <a:rect l="l" t="t" r="r" b="b"/>
              <a:pathLst>
                <a:path w="3891" h="21616" extrusionOk="0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0" name="Google Shape;3860;p27"/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/>
              <a:ahLst/>
              <a:cxnLst/>
              <a:rect l="l" t="t" r="r" b="b"/>
              <a:pathLst>
                <a:path w="79677" h="872246" extrusionOk="0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1" name="Google Shape;3861;p27"/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/>
              <a:ahLst/>
              <a:cxnLst/>
              <a:rect l="l" t="t" r="r" b="b"/>
              <a:pathLst>
                <a:path w="185794" h="104833" extrusionOk="0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2" name="Google Shape;3862;p27"/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/>
              <a:ahLst/>
              <a:cxnLst/>
              <a:rect l="l" t="t" r="r" b="b"/>
              <a:pathLst>
                <a:path w="44230" h="27738" extrusionOk="0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3" name="Google Shape;3863;p27"/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/>
              <a:ahLst/>
              <a:cxnLst/>
              <a:rect l="l" t="t" r="r" b="b"/>
              <a:pathLst>
                <a:path w="24622" h="270092" extrusionOk="0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4" name="Google Shape;3864;p27"/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/>
              <a:ahLst/>
              <a:cxnLst/>
              <a:rect l="l" t="t" r="r" b="b"/>
              <a:pathLst>
                <a:path w="106079" h="130572" extrusionOk="0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5" name="Google Shape;3865;p27"/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/>
              <a:ahLst/>
              <a:cxnLst/>
              <a:rect l="l" t="t" r="r" b="b"/>
              <a:pathLst>
                <a:path w="70595" h="602884" extrusionOk="0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6" name="Google Shape;3866;p27"/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/>
              <a:ahLst/>
              <a:cxnLst/>
              <a:rect l="l" t="t" r="r" b="b"/>
              <a:pathLst>
                <a:path w="162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7" name="Google Shape;3867;p27"/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/>
              <a:ahLst/>
              <a:cxnLst/>
              <a:rect l="l" t="t" r="r" b="b"/>
              <a:pathLst>
                <a:path w="31632" h="366354" extrusionOk="0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8" name="Google Shape;3868;p27"/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/>
              <a:ahLst/>
              <a:cxnLst/>
              <a:rect l="l" t="t" r="r" b="b"/>
              <a:pathLst>
                <a:path w="32532" h="366234" extrusionOk="0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9" name="Google Shape;3869;p27"/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/>
              <a:ahLst/>
              <a:cxnLst/>
              <a:rect l="l" t="t" r="r" b="b"/>
              <a:pathLst>
                <a:path w="41232" h="777814" extrusionOk="0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0" name="Google Shape;3870;p27"/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/>
              <a:ahLst/>
              <a:cxnLst/>
              <a:rect l="l" t="t" r="r" b="b"/>
              <a:pathLst>
                <a:path w="274381" h="360569" extrusionOk="0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1" name="Google Shape;3871;p27"/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/>
              <a:ahLst/>
              <a:cxnLst/>
              <a:rect l="l" t="t" r="r" b="b"/>
              <a:pathLst>
                <a:path w="291873" h="370227" extrusionOk="0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2" name="Google Shape;3872;p27"/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/>
              <a:ahLst/>
              <a:cxnLst/>
              <a:rect l="l" t="t" r="r" b="b"/>
              <a:pathLst>
                <a:path w="23365" h="21366" extrusionOk="0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3" name="Google Shape;3873;p27"/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/>
              <a:ahLst/>
              <a:cxnLst/>
              <a:rect l="l" t="t" r="r" b="b"/>
              <a:pathLst>
                <a:path w="110911" h="129036" extrusionOk="0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4" name="Google Shape;3874;p27"/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/>
              <a:ahLst/>
              <a:cxnLst/>
              <a:rect l="l" t="t" r="r" b="b"/>
              <a:pathLst>
                <a:path w="27584" h="220791" extrusionOk="0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5" name="Google Shape;3875;p27"/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/>
              <a:ahLst/>
              <a:cxnLst/>
              <a:rect l="l" t="t" r="r" b="b"/>
              <a:pathLst>
                <a:path w="417569" h="244152" extrusionOk="0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6" name="Google Shape;3876;p27"/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/>
              <a:ahLst/>
              <a:cxnLst/>
              <a:rect l="l" t="t" r="r" b="b"/>
              <a:pathLst>
                <a:path w="162560" h="187925" extrusionOk="0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7" name="Google Shape;3877;p27"/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/>
              <a:ahLst/>
              <a:cxnLst/>
              <a:rect l="l" t="t" r="r" b="b"/>
              <a:pathLst>
                <a:path w="540891" h="676854" extrusionOk="0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8" name="Google Shape;3878;p27"/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/>
              <a:ahLst/>
              <a:cxnLst/>
              <a:rect l="l" t="t" r="r" b="b"/>
              <a:pathLst>
                <a:path w="1072930" h="572896" extrusionOk="0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9" name="Google Shape;3879;p27"/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/>
              <a:ahLst/>
              <a:cxnLst/>
              <a:rect l="l" t="t" r="r" b="b"/>
              <a:pathLst>
                <a:path w="5872" h="92338" extrusionOk="0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0" name="Google Shape;3880;p27"/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/>
              <a:ahLst/>
              <a:cxnLst/>
              <a:rect l="l" t="t" r="r" b="b"/>
              <a:pathLst>
                <a:path w="21490" h="4521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1" name="Google Shape;3881;p27"/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/>
              <a:ahLst/>
              <a:cxnLst/>
              <a:rect l="l" t="t" r="r" b="b"/>
              <a:pathLst>
                <a:path w="4554" h="465189" extrusionOk="0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2" name="Google Shape;3882;p27"/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/>
              <a:ahLst/>
              <a:cxnLst/>
              <a:rect l="l" t="t" r="r" b="b"/>
              <a:pathLst>
                <a:path w="195216" h="1445923" extrusionOk="0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3" name="Google Shape;3883;p27"/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/>
              <a:ahLst/>
              <a:cxnLst/>
              <a:rect l="l" t="t" r="r" b="b"/>
              <a:pathLst>
                <a:path w="442183" h="216913" extrusionOk="0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4" name="Google Shape;3884;p27"/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/>
              <a:ahLst/>
              <a:cxnLst/>
              <a:rect l="l" t="t" r="r" b="b"/>
              <a:pathLst>
                <a:path w="214145" h="278060" extrusionOk="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5" name="Google Shape;3885;p27"/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/>
              <a:ahLst/>
              <a:cxnLst/>
              <a:rect l="l" t="t" r="r" b="b"/>
              <a:pathLst>
                <a:path w="437311" h="205627" extrusionOk="0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6" name="Google Shape;3886;p27"/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/>
              <a:ahLst/>
              <a:cxnLst/>
              <a:rect l="l" t="t" r="r" b="b"/>
              <a:pathLst>
                <a:path w="183389" h="260480" extrusionOk="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7" name="Google Shape;3887;p27"/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/>
              <a:ahLst/>
              <a:cxnLst/>
              <a:rect l="l" t="t" r="r" b="b"/>
              <a:pathLst>
                <a:path w="605988" h="327994" extrusionOk="0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8" name="Google Shape;3888;p27"/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/>
              <a:ahLst/>
              <a:cxnLst/>
              <a:rect l="l" t="t" r="r" b="b"/>
              <a:pathLst>
                <a:path w="78965" h="67972" extrusionOk="0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9" name="Google Shape;3889;p27"/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/>
              <a:ahLst/>
              <a:cxnLst/>
              <a:rect l="l" t="t" r="r" b="b"/>
              <a:pathLst>
                <a:path w="3248" h="8246" extrusionOk="0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0" name="Google Shape;3890;p27"/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/>
              <a:ahLst/>
              <a:cxnLst/>
              <a:rect l="l" t="t" r="r" b="b"/>
              <a:pathLst>
                <a:path w="681330" h="366104" extrusionOk="0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1" name="Google Shape;3891;p27"/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/>
              <a:ahLst/>
              <a:cxnLst/>
              <a:rect l="l" t="t" r="r" b="b"/>
              <a:pathLst>
                <a:path w="3373" h="8121" extrusionOk="0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2" name="Google Shape;3892;p27"/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/>
              <a:ahLst/>
              <a:cxnLst/>
              <a:rect l="l" t="t" r="r" b="b"/>
              <a:pathLst>
                <a:path w="73093" h="78718" extrusionOk="0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3" name="Google Shape;3893;p27"/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/>
              <a:ahLst/>
              <a:cxnLst/>
              <a:rect l="l" t="t" r="r" b="b"/>
              <a:pathLst>
                <a:path w="577625" h="623501" extrusionOk="0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4" name="Google Shape;3894;p27"/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/>
              <a:ahLst/>
              <a:cxnLst/>
              <a:rect l="l" t="t" r="r" b="b"/>
              <a:pathLst>
                <a:path w="95333" h="120577" extrusionOk="0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5" name="Google Shape;3895;p27"/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/>
              <a:ahLst/>
              <a:cxnLst/>
              <a:rect l="l" t="t" r="r" b="b"/>
              <a:pathLst>
                <a:path w="78066" h="84623" extrusionOk="0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6" name="Google Shape;3896;p27"/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/>
              <a:ahLst/>
              <a:cxnLst/>
              <a:rect l="l" t="t" r="r" b="b"/>
              <a:pathLst>
                <a:path w="439508" h="264271" extrusionOk="0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7" name="Google Shape;3897;p27"/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/>
              <a:ahLst/>
              <a:cxnLst/>
              <a:rect l="l" t="t" r="r" b="b"/>
              <a:pathLst>
                <a:path w="1394272" h="832917" extrusionOk="0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8" name="Google Shape;3898;p27"/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/>
              <a:ahLst/>
              <a:cxnLst/>
              <a:rect l="l" t="t" r="r" b="b"/>
              <a:pathLst>
                <a:path w="29993" h="742454" extrusionOk="0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9" name="Google Shape;3899;p27"/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/>
              <a:ahLst/>
              <a:cxnLst/>
              <a:rect l="l" t="t" r="r" b="b"/>
              <a:pathLst>
                <a:path w="25617" h="127949" extrusionOk="0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0" name="Google Shape;3900;p27"/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/>
              <a:ahLst/>
              <a:cxnLst/>
              <a:rect l="l" t="t" r="r" b="b"/>
              <a:pathLst>
                <a:path w="443133" h="260006" extrusionOk="0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/>
              <a:ahLst/>
              <a:cxnLst/>
              <a:rect l="l" t="t" r="r" b="b"/>
              <a:pathLst>
                <a:path w="423192" h="243403" extrusionOk="0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/>
              <a:ahLst/>
              <a:cxnLst/>
              <a:rect l="l" t="t" r="r" b="b"/>
              <a:pathLst>
                <a:path w="13244" h="25115" extrusionOk="0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/>
              <a:ahLst/>
              <a:cxnLst/>
              <a:rect l="l" t="t" r="r" b="b"/>
              <a:pathLst>
                <a:path w="874" h="1249" extrusionOk="0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/>
              <a:ahLst/>
              <a:cxnLst/>
              <a:rect l="l" t="t" r="r" b="b"/>
              <a:pathLst>
                <a:path w="12494" h="750" extrusionOk="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/>
              <a:ahLst/>
              <a:cxnLst/>
              <a:rect l="l" t="t" r="r" b="b"/>
              <a:pathLst>
                <a:path w="7246" h="127823" extrusionOk="0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7" name="Google Shape;3907;p27"/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/>
              <a:ahLst/>
              <a:cxnLst/>
              <a:rect l="l" t="t" r="r" b="b"/>
              <a:pathLst>
                <a:path w="32236" h="24739" extrusionOk="0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/>
              <a:ahLst/>
              <a:cxnLst/>
              <a:rect l="l" t="t" r="r" b="b"/>
              <a:pathLst>
                <a:path w="56" h="1749" extrusionOk="0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/>
              <a:ahLst/>
              <a:cxnLst/>
              <a:rect l="l" t="t" r="r" b="b"/>
              <a:pathLst>
                <a:path w="21240" h="26489" extrusionOk="0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/>
              <a:ahLst/>
              <a:cxnLst/>
              <a:rect l="l" t="t" r="r" b="b"/>
              <a:pathLst>
                <a:path w="55" h="8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/>
              <a:ahLst/>
              <a:cxnLst/>
              <a:rect l="l" t="t" r="r" b="b"/>
              <a:pathLst>
                <a:path w="1422510" h="863280" extrusionOk="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/>
              <a:ahLst/>
              <a:cxnLst/>
              <a:rect l="l" t="t" r="r" b="b"/>
              <a:pathLst>
                <a:path w="21397" h="12160" extrusionOk="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/>
              <a:ahLst/>
              <a:cxnLst/>
              <a:rect l="l" t="t" r="r" b="b"/>
              <a:pathLst>
                <a:path w="70975" h="89346" extrusionOk="0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/>
              <a:ahLst/>
              <a:cxnLst/>
              <a:rect l="l" t="t" r="r" b="b"/>
              <a:pathLst>
                <a:path w="80340" h="108581" extrusionOk="0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/>
              <a:ahLst/>
              <a:cxnLst/>
              <a:rect l="l" t="t" r="r" b="b"/>
              <a:pathLst>
                <a:path w="3748" h="8246" extrusionOk="0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/>
              <a:ahLst/>
              <a:cxnLst/>
              <a:rect l="l" t="t" r="r" b="b"/>
              <a:pathLst>
                <a:path w="37" h="749" extrusionOk="0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/>
              <a:ahLst/>
              <a:cxnLst/>
              <a:rect l="l" t="t" r="r" b="b"/>
              <a:pathLst>
                <a:path w="17242" h="25239" extrusionOk="0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/>
              <a:ahLst/>
              <a:cxnLst/>
              <a:rect l="l" t="t" r="r" b="b"/>
              <a:pathLst>
                <a:path w="749" h="874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/>
              <a:ahLst/>
              <a:cxnLst/>
              <a:rect l="l" t="t" r="r" b="b"/>
              <a:pathLst>
                <a:path w="1374" h="1249" extrusionOk="0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/>
              <a:ahLst/>
              <a:cxnLst/>
              <a:rect l="l" t="t" r="r" b="b"/>
              <a:pathLst>
                <a:path w="10245" h="24490" extrusionOk="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/>
              <a:ahLst/>
              <a:cxnLst/>
              <a:rect l="l" t="t" r="r" b="b"/>
              <a:pathLst>
                <a:path w="11120" h="7122" extrusionOk="0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/>
              <a:ahLst/>
              <a:cxnLst/>
              <a:rect l="l" t="t" r="r" b="b"/>
              <a:pathLst>
                <a:path w="29908" h="131822" extrusionOk="0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/>
              <a:ahLst/>
              <a:cxnLst/>
              <a:rect l="l" t="t" r="r" b="b"/>
              <a:pathLst>
                <a:path w="4997" h="11245" extrusionOk="0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/>
              <a:ahLst/>
              <a:cxnLst/>
              <a:rect l="l" t="t" r="r" b="b"/>
              <a:pathLst>
                <a:path w="289999" h="169557" extrusionOk="0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/>
              <a:ahLst/>
              <a:cxnLst/>
              <a:rect l="l" t="t" r="r" b="b"/>
              <a:pathLst>
                <a:path w="4872" h="5372" extrusionOk="0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/>
              <a:ahLst/>
              <a:cxnLst/>
              <a:rect l="l" t="t" r="r" b="b"/>
              <a:pathLst>
                <a:path w="90585" h="146566" extrusionOk="0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/>
              <a:ahLst/>
              <a:cxnLst/>
              <a:rect l="l" t="t" r="r" b="b"/>
              <a:pathLst>
                <a:path w="30361" h="48480" extrusionOk="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/>
              <a:ahLst/>
              <a:cxnLst/>
              <a:rect l="l" t="t" r="r" b="b"/>
              <a:pathLst>
                <a:path w="23614" h="92370" extrusionOk="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/>
              <a:ahLst/>
              <a:cxnLst/>
              <a:rect l="l" t="t" r="r" b="b"/>
              <a:pathLst>
                <a:path w="314114" h="181802" extrusionOk="0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/>
              <a:ahLst/>
              <a:cxnLst/>
              <a:rect l="l" t="t" r="r" b="b"/>
              <a:pathLst>
                <a:path w="424066" h="242153" extrusionOk="0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/>
              <a:ahLst/>
              <a:cxnLst/>
              <a:rect l="l" t="t" r="r" b="b"/>
              <a:pathLst>
                <a:path w="120000" h="902" extrusionOk="0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/>
              <a:ahLst/>
              <a:cxnLst/>
              <a:rect l="l" t="t" r="r" b="b"/>
              <a:pathLst>
                <a:path w="7247" h="127824" extrusionOk="0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/>
              <a:ahLst/>
              <a:cxnLst/>
              <a:rect l="l" t="t" r="r" b="b"/>
              <a:pathLst>
                <a:path w="56" h="749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/>
              <a:ahLst/>
              <a:cxnLst/>
              <a:rect l="l" t="t" r="r" b="b"/>
              <a:pathLst>
                <a:path w="12494" h="812" extrusionOk="0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/>
              <a:ahLst/>
              <a:cxnLst/>
              <a:rect l="l" t="t" r="r" b="b"/>
              <a:pathLst>
                <a:path w="103174" h="130198" extrusionOk="0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/>
              <a:ahLst/>
              <a:cxnLst/>
              <a:rect l="l" t="t" r="r" b="b"/>
              <a:pathLst>
                <a:path w="91126" h="147191" extrusionOk="0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0" name="Google Shape;3940;p27"/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/>
              <a:ahLst/>
              <a:cxnLst/>
              <a:rect l="l" t="t" r="r" b="b"/>
              <a:pathLst>
                <a:path w="22659" h="27826" extrusionOk="0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1" name="Google Shape;3941;p27"/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/>
              <a:ahLst/>
              <a:cxnLst/>
              <a:rect l="l" t="t" r="r" b="b"/>
              <a:pathLst>
                <a:path w="1397896" h="840914" extrusionOk="0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/>
              <a:ahLst/>
              <a:cxnLst/>
              <a:rect l="l" t="t" r="r" b="b"/>
              <a:pathLst>
                <a:path w="282003" h="168038" extrusionOk="0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/>
              <a:ahLst/>
              <a:cxnLst/>
              <a:rect l="l" t="t" r="r" b="b"/>
              <a:pathLst>
                <a:path w="112795" h="142873" extrusionOk="0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/>
              <a:ahLst/>
              <a:cxnLst/>
              <a:rect l="l" t="t" r="r" b="b"/>
              <a:pathLst>
                <a:path w="46" h="1874" extrusionOk="0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/>
              <a:ahLst/>
              <a:cxnLst/>
              <a:rect l="l" t="t" r="r" b="b"/>
              <a:pathLst>
                <a:path w="183420" h="189299" extrusionOk="0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/>
              <a:ahLst/>
              <a:cxnLst/>
              <a:rect l="l" t="t" r="r" b="b"/>
              <a:pathLst>
                <a:path w="224028" h="110081" extrusionOk="0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/>
              <a:ahLst/>
              <a:cxnLst/>
              <a:rect l="l" t="t" r="r" b="b"/>
              <a:pathLst>
                <a:path w="168302" h="186050" extrusionOk="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/>
              <a:ahLst/>
              <a:cxnLst/>
              <a:rect l="l" t="t" r="r" b="b"/>
              <a:pathLst>
                <a:path w="226999" h="113079" extrusionOk="0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/>
              <a:ahLst/>
              <a:cxnLst/>
              <a:rect l="l" t="t" r="r" b="b"/>
              <a:pathLst>
                <a:path w="851756" h="431827" extrusionOk="0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/>
              <a:ahLst/>
              <a:cxnLst/>
              <a:rect l="l" t="t" r="r" b="b"/>
              <a:pathLst>
                <a:path w="859378" h="437325" extrusionOk="0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/>
              <a:ahLst/>
              <a:cxnLst/>
              <a:rect l="l" t="t" r="r" b="b"/>
              <a:pathLst>
                <a:path w="202037" h="100334" extrusionOk="0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/>
              <a:ahLst/>
              <a:cxnLst/>
              <a:rect l="l" t="t" r="r" b="b"/>
              <a:pathLst>
                <a:path w="379238" h="359856" extrusionOk="0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/>
              <a:ahLst/>
              <a:cxnLst/>
              <a:rect l="l" t="t" r="r" b="b"/>
              <a:pathLst>
                <a:path w="415320" h="3865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/>
              <a:ahLst/>
              <a:cxnLst/>
              <a:rect l="l" t="t" r="r" b="b"/>
              <a:pathLst>
                <a:path w="46" h="749" extrusionOk="0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/>
              <a:ahLst/>
              <a:cxnLst/>
              <a:rect l="l" t="t" r="r" b="b"/>
              <a:pathLst>
                <a:path w="716029" h="1272272" extrusionOk="0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8" name="Google Shape;3958;p27"/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/>
              <a:ahLst/>
              <a:cxnLst/>
              <a:rect l="l" t="t" r="r" b="b"/>
              <a:pathLst>
                <a:path w="97857" h="436001" extrusionOk="0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9" name="Google Shape;3959;p27"/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/>
              <a:ahLst/>
              <a:cxnLst/>
              <a:rect l="l" t="t" r="r" b="b"/>
              <a:pathLst>
                <a:path w="206954" h="945923" extrusionOk="0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0" name="Google Shape;3960;p27"/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/>
              <a:ahLst/>
              <a:cxnLst/>
              <a:rect l="l" t="t" r="r" b="b"/>
              <a:pathLst>
                <a:path w="1046422" h="1802406" extrusionOk="0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1" name="Google Shape;3961;p27"/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/>
              <a:ahLst/>
              <a:cxnLst/>
              <a:rect l="l" t="t" r="r" b="b"/>
              <a:pathLst>
                <a:path w="190792" h="99709" extrusionOk="0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2" name="Google Shape;3962;p27"/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/>
              <a:ahLst/>
              <a:cxnLst/>
              <a:rect l="l" t="t" r="r" b="b"/>
              <a:pathLst>
                <a:path w="44" h="749" extrusionOk="0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3" name="Google Shape;3963;p27"/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/>
              <a:ahLst/>
              <a:cxnLst/>
              <a:rect l="l" t="t" r="r" b="b"/>
              <a:pathLst>
                <a:path w="950964" h="1697138" extrusionOk="0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4" name="Google Shape;3964;p27"/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/>
              <a:ahLst/>
              <a:cxnLst/>
              <a:rect l="l" t="t" r="r" b="b"/>
              <a:pathLst>
                <a:path w="89087" h="1286237" extrusionOk="0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5" name="Google Shape;3965;p27"/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/>
              <a:ahLst/>
              <a:cxnLst/>
              <a:rect l="l" t="t" r="r" b="b"/>
              <a:pathLst>
                <a:path w="55350" h="29863" extrusionOk="0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6" name="Google Shape;3966;p27"/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/>
              <a:ahLst/>
              <a:cxnLst/>
              <a:rect l="l" t="t" r="r" b="b"/>
              <a:pathLst>
                <a:path w="909279" h="460343" extrusionOk="0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7" name="Google Shape;3967;p27"/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/>
              <a:ahLst/>
              <a:cxnLst/>
              <a:rect l="l" t="t" r="r" b="b"/>
              <a:pathLst>
                <a:path w="22739" h="455693" extrusionOk="0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8" name="Google Shape;3968;p27"/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/>
              <a:ahLst/>
              <a:cxnLst/>
              <a:rect l="l" t="t" r="r" b="b"/>
              <a:pathLst>
                <a:path w="439934" h="226659" extrusionOk="0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9" name="Google Shape;3969;p27"/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/>
              <a:ahLst/>
              <a:cxnLst/>
              <a:rect l="l" t="t" r="r" b="b"/>
              <a:pathLst>
                <a:path w="41357" h="51354" extrusionOk="0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0" name="Google Shape;3970;p27"/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/>
              <a:ahLst/>
              <a:cxnLst/>
              <a:rect l="l" t="t" r="r" b="b"/>
              <a:pathLst>
                <a:path w="20990" h="110580" extrusionOk="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1" name="Google Shape;3971;p27"/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/>
              <a:ahLst/>
              <a:cxnLst/>
              <a:rect l="l" t="t" r="r" b="b"/>
              <a:pathLst>
                <a:path w="1124" h="1999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2" name="Google Shape;3972;p27"/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/>
              <a:ahLst/>
              <a:cxnLst/>
              <a:rect l="l" t="t" r="r" b="b"/>
              <a:pathLst>
                <a:path w="83214" h="110705" extrusionOk="0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3" name="Google Shape;3973;p27"/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/>
              <a:ahLst/>
              <a:cxnLst/>
              <a:rect l="l" t="t" r="r" b="b"/>
              <a:pathLst>
                <a:path w="5247" h="7871" extrusionOk="0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4" name="Google Shape;3974;p27"/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/>
              <a:ahLst/>
              <a:cxnLst/>
              <a:rect l="l" t="t" r="r" b="b"/>
              <a:pathLst>
                <a:path w="37" h="1874" extrusionOk="0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5" name="Google Shape;3975;p27"/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/>
              <a:ahLst/>
              <a:cxnLst/>
              <a:rect l="l" t="t" r="r" b="b"/>
              <a:pathLst>
                <a:path w="8871" h="140694" extrusionOk="0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6" name="Google Shape;3976;p27"/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/>
              <a:ahLst/>
              <a:cxnLst/>
              <a:rect l="l" t="t" r="r" b="b"/>
              <a:pathLst>
                <a:path w="10886" h="173680" extrusionOk="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7" name="Google Shape;3977;p27"/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/>
              <a:ahLst/>
              <a:cxnLst/>
              <a:rect l="l" t="t" r="r" b="b"/>
              <a:pathLst>
                <a:path w="54351" h="90214" extrusionOk="0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8" name="Google Shape;3978;p27"/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/>
              <a:ahLst/>
              <a:cxnLst/>
              <a:rect l="l" t="t" r="r" b="b"/>
              <a:pathLst>
                <a:path w="78091" h="516919" extrusionOk="0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9" name="Google Shape;3979;p27"/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/>
              <a:ahLst/>
              <a:cxnLst/>
              <a:rect l="l" t="t" r="r" b="b"/>
              <a:pathLst>
                <a:path w="50025" h="414334" extrusionOk="0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0" name="Google Shape;3980;p27"/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/>
              <a:ahLst/>
              <a:cxnLst/>
              <a:rect l="l" t="t" r="r" b="b"/>
              <a:pathLst>
                <a:path w="303868" h="177679" extrusionOk="0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1" name="Google Shape;3981;p27"/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/>
              <a:ahLst/>
              <a:cxnLst/>
              <a:rect l="l" t="t" r="r" b="b"/>
              <a:pathLst>
                <a:path w="317534" h="186595" extrusionOk="0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2" name="Google Shape;3982;p27"/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/>
              <a:ahLst/>
              <a:cxnLst/>
              <a:rect l="l" t="t" r="r" b="b"/>
              <a:pathLst>
                <a:path w="624" h="749" extrusionOk="0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3" name="Google Shape;3983;p27"/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/>
              <a:ahLst/>
              <a:cxnLst/>
              <a:rect l="l" t="t" r="r" b="b"/>
              <a:pathLst>
                <a:path w="16789" h="18602" extrusionOk="0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4" name="Google Shape;3984;p27"/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/>
              <a:ahLst/>
              <a:cxnLst/>
              <a:rect l="l" t="t" r="r" b="b"/>
              <a:pathLst>
                <a:path w="81589" h="84716" extrusionOk="0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5" name="Google Shape;3985;p27"/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/>
              <a:ahLst/>
              <a:cxnLst/>
              <a:rect l="l" t="t" r="r" b="b"/>
              <a:pathLst>
                <a:path w="6282" h="1128261" extrusionOk="0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6" name="Google Shape;3986;p27"/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/>
              <a:ahLst/>
              <a:cxnLst/>
              <a:rect l="l" t="t" r="r" b="b"/>
              <a:pathLst>
                <a:path w="387707" h="187925" extrusionOk="0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7" name="Google Shape;3987;p27"/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/>
              <a:ahLst/>
              <a:cxnLst/>
              <a:rect l="l" t="t" r="r" b="b"/>
              <a:pathLst>
                <a:path w="4497" h="446072" extrusionOk="0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8" name="Google Shape;3988;p27"/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9" name="Google Shape;3989;p27"/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/>
              <a:ahLst/>
              <a:cxnLst/>
              <a:rect l="l" t="t" r="r" b="b"/>
              <a:pathLst>
                <a:path w="526647" h="257772" extrusionOk="0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0" name="Google Shape;3990;p27"/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/>
              <a:ahLst/>
              <a:cxnLst/>
              <a:rect l="l" t="t" r="r" b="b"/>
              <a:pathLst>
                <a:path w="44480" h="54103" extrusionOk="0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1" name="Google Shape;3991;p27"/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/>
              <a:ahLst/>
              <a:cxnLst/>
              <a:rect l="l" t="t" r="r" b="b"/>
              <a:pathLst>
                <a:path w="387332" h="192173" extrusionOk="0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2" name="Google Shape;3992;p27"/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/>
              <a:ahLst/>
              <a:cxnLst/>
              <a:rect l="l" t="t" r="r" b="b"/>
              <a:pathLst>
                <a:path w="12494" h="749" extrusionOk="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3" name="Google Shape;3993;p27"/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/>
              <a:ahLst/>
              <a:cxnLst/>
              <a:rect l="l" t="t" r="r" b="b"/>
              <a:pathLst>
                <a:path w="935470" h="461400" extrusionOk="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4" name="Google Shape;3994;p27"/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5" name="Google Shape;3995;p27"/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/>
              <a:ahLst/>
              <a:cxnLst/>
              <a:rect l="l" t="t" r="r" b="b"/>
              <a:pathLst>
                <a:path w="56" h="624" extrusionOk="0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6" name="Google Shape;3996;p27"/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/>
              <a:ahLst/>
              <a:cxnLst/>
              <a:rect l="l" t="t" r="r" b="b"/>
              <a:pathLst>
                <a:path w="9516" h="325994" extrusionOk="0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/>
              <a:ahLst/>
              <a:cxnLst/>
              <a:rect l="l" t="t" r="r" b="b"/>
              <a:pathLst>
                <a:path w="1874" h="1499" extrusionOk="0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/>
              <a:ahLst/>
              <a:cxnLst/>
              <a:rect l="l" t="t" r="r" b="b"/>
              <a:pathLst>
                <a:path w="65777" h="66984" extrusionOk="0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/>
              <a:ahLst/>
              <a:cxnLst/>
              <a:rect l="l" t="t" r="r" b="b"/>
              <a:pathLst>
                <a:path w="1052" h="4873" extrusionOk="0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/>
              <a:ahLst/>
              <a:cxnLst/>
              <a:rect l="l" t="t" r="r" b="b"/>
              <a:pathLst>
                <a:path w="549940" h="278764" extrusionOk="0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/>
              <a:ahLst/>
              <a:cxnLst/>
              <a:rect l="l" t="t" r="r" b="b"/>
              <a:pathLst>
                <a:path w="82058" h="100669" extrusionOk="0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/>
              <a:ahLst/>
              <a:cxnLst/>
              <a:rect l="l" t="t" r="r" b="b"/>
              <a:pathLst>
                <a:path w="85565" h="95006" extrusionOk="0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/>
              <a:ahLst/>
              <a:cxnLst/>
              <a:rect l="l" t="t" r="r" b="b"/>
              <a:pathLst>
                <a:path w="1499" h="74" extrusionOk="0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/>
              <a:ahLst/>
              <a:cxnLst/>
              <a:rect l="l" t="t" r="r" b="b"/>
              <a:pathLst>
                <a:path w="22163" h="123179" extrusionOk="0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/>
              <a:ahLst/>
              <a:cxnLst/>
              <a:rect l="l" t="t" r="r" b="b"/>
              <a:pathLst>
                <a:path w="45948" h="56190" extrusionOk="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/>
              <a:ahLst/>
              <a:cxnLst/>
              <a:rect l="l" t="t" r="r" b="b"/>
              <a:pathLst>
                <a:path w="3698" h="3211" extrusionOk="0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/>
              <a:ahLst/>
              <a:cxnLst/>
              <a:rect l="l" t="t" r="r" b="b"/>
              <a:pathLst>
                <a:path w="43219" h="40858" extrusionOk="0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8" name="Google Shape;4008;p27"/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/>
              <a:ahLst/>
              <a:cxnLst/>
              <a:rect l="l" t="t" r="r" b="b"/>
              <a:pathLst>
                <a:path w="10620" h="5924" extrusionOk="0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9" name="Google Shape;4009;p27"/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/>
              <a:ahLst/>
              <a:cxnLst/>
              <a:rect l="l" t="t" r="r" b="b"/>
              <a:pathLst>
                <a:path w="749" h="1499" extrusionOk="0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0" name="Google Shape;4010;p27"/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/>
              <a:ahLst/>
              <a:cxnLst/>
              <a:rect l="l" t="t" r="r" b="b"/>
              <a:pathLst>
                <a:path w="55" h="1749" extrusionOk="0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1" name="Google Shape;4011;p27"/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/>
              <a:ahLst/>
              <a:cxnLst/>
              <a:rect l="l" t="t" r="r" b="b"/>
              <a:pathLst>
                <a:path w="624" h="1082" extrusionOk="0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2" name="Google Shape;4012;p27"/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/>
              <a:ahLst/>
              <a:cxnLst/>
              <a:rect l="l" t="t" r="r" b="b"/>
              <a:pathLst>
                <a:path w="30986" h="50605" extrusionOk="0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3" name="Google Shape;4013;p27"/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/>
              <a:ahLst/>
              <a:cxnLst/>
              <a:rect l="l" t="t" r="r" b="b"/>
              <a:pathLst>
                <a:path w="244" h="1999" extrusionOk="0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4" name="Google Shape;4014;p27"/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/>
              <a:ahLst/>
              <a:cxnLst/>
              <a:rect l="l" t="t" r="r" b="b"/>
              <a:pathLst>
                <a:path w="246190" h="155627" extrusionOk="0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5" name="Google Shape;4015;p27"/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/>
              <a:ahLst/>
              <a:cxnLst/>
              <a:rect l="l" t="t" r="r" b="b"/>
              <a:pathLst>
                <a:path w="218655" h="126324" extrusionOk="0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6" name="Google Shape;4016;p27"/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/>
              <a:ahLst/>
              <a:cxnLst/>
              <a:rect l="l" t="t" r="r" b="b"/>
              <a:pathLst>
                <a:path w="36106" h="27553" extrusionOk="0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7" name="Google Shape;4017;p27"/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/>
              <a:ahLst/>
              <a:cxnLst/>
              <a:rect l="l" t="t" r="r" b="b"/>
              <a:pathLst>
                <a:path w="14571" h="18369" extrusionOk="0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8" name="Google Shape;4018;p27"/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/>
              <a:ahLst/>
              <a:cxnLst/>
              <a:rect l="l" t="t" r="r" b="b"/>
              <a:pathLst>
                <a:path w="17242" h="27614" extrusionOk="0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9" name="Google Shape;4019;p27"/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/>
              <a:ahLst/>
              <a:cxnLst/>
              <a:rect l="l" t="t" r="r" b="b"/>
              <a:pathLst>
                <a:path w="28670" h="213418" extrusionOk="0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0" name="Google Shape;4020;p27"/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/>
              <a:ahLst/>
              <a:cxnLst/>
              <a:rect l="l" t="t" r="r" b="b"/>
              <a:pathLst>
                <a:path w="1499" h="46" extrusionOk="0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1" name="Google Shape;4021;p27"/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/>
              <a:ahLst/>
              <a:cxnLst/>
              <a:rect l="l" t="t" r="r" b="b"/>
              <a:pathLst>
                <a:path w="3123" h="1124" extrusionOk="0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2" name="Google Shape;4022;p27"/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/>
              <a:ahLst/>
              <a:cxnLst/>
              <a:rect l="l" t="t" r="r" b="b"/>
              <a:pathLst>
                <a:path w="5872" h="3123" extrusionOk="0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3" name="Google Shape;4023;p27"/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/>
              <a:ahLst/>
              <a:cxnLst/>
              <a:rect l="l" t="t" r="r" b="b"/>
              <a:pathLst>
                <a:path w="19630" h="62600" extrusionOk="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4" name="Google Shape;4024;p27"/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/>
              <a:ahLst/>
              <a:cxnLst/>
              <a:rect l="l" t="t" r="r" b="b"/>
              <a:pathLst>
                <a:path w="14048" h="17518" extrusionOk="0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5" name="Google Shape;4025;p27"/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6" name="Google Shape;4026;p27"/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/>
              <a:ahLst/>
              <a:cxnLst/>
              <a:rect l="l" t="t" r="r" b="b"/>
              <a:pathLst>
                <a:path w="21490" h="40233" extrusionOk="0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7" name="Google Shape;4027;p27"/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/>
              <a:ahLst/>
              <a:cxnLst/>
              <a:rect l="l" t="t" r="r" b="b"/>
              <a:pathLst>
                <a:path w="25489" h="44982" extrusionOk="0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8" name="Google Shape;4028;p27"/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/>
              <a:ahLst/>
              <a:cxnLst/>
              <a:rect l="l" t="t" r="r" b="b"/>
              <a:pathLst>
                <a:path w="113294" h="79094" extrusionOk="0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9" name="Google Shape;4029;p27"/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/>
              <a:ahLst/>
              <a:cxnLst/>
              <a:rect l="l" t="t" r="r" b="b"/>
              <a:pathLst>
                <a:path w="23512" h="278888" extrusionOk="0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0" name="Google Shape;4030;p27"/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/>
              <a:ahLst/>
              <a:cxnLst/>
              <a:rect l="l" t="t" r="r" b="b"/>
              <a:pathLst>
                <a:path w="21457" h="198295" extrusionOk="0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1" name="Google Shape;4031;p27"/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/>
              <a:ahLst/>
              <a:cxnLst/>
              <a:rect l="l" t="t" r="r" b="b"/>
              <a:pathLst>
                <a:path w="26988" h="13369" extrusionOk="0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2" name="Google Shape;4032;p27"/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/>
              <a:ahLst/>
              <a:cxnLst/>
              <a:rect l="l" t="t" r="r" b="b"/>
              <a:pathLst>
                <a:path w="336854" h="453943" extrusionOk="0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3" name="Google Shape;4033;p27"/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/>
              <a:ahLst/>
              <a:cxnLst/>
              <a:rect l="l" t="t" r="r" b="b"/>
              <a:pathLst>
                <a:path w="624" h="1374" extrusionOk="0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4" name="Google Shape;4034;p27"/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/>
              <a:ahLst/>
              <a:cxnLst/>
              <a:rect l="l" t="t" r="r" b="b"/>
              <a:pathLst>
                <a:path w="1499" h="1249" extrusionOk="0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5" name="Google Shape;4035;p27"/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/>
              <a:ahLst/>
              <a:cxnLst/>
              <a:rect l="l" t="t" r="r" b="b"/>
              <a:pathLst>
                <a:path w="17848" h="18913" extrusionOk="0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6" name="Google Shape;4036;p27"/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/>
              <a:ahLst/>
              <a:cxnLst/>
              <a:rect l="l" t="t" r="r" b="b"/>
              <a:pathLst>
                <a:path w="10370" h="9871" extrusionOk="0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/>
              <a:ahLst/>
              <a:cxnLst/>
              <a:rect l="l" t="t" r="r" b="b"/>
              <a:pathLst>
                <a:path w="418569" h="233282" extrusionOk="0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/>
              <a:ahLst/>
              <a:cxnLst/>
              <a:rect l="l" t="t" r="r" b="b"/>
              <a:pathLst>
                <a:path w="66845" h="325316" extrusionOk="0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/>
              <a:ahLst/>
              <a:cxnLst/>
              <a:rect l="l" t="t" r="r" b="b"/>
              <a:pathLst>
                <a:path w="103329" h="552119" extrusionOk="0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/>
              <a:ahLst/>
              <a:cxnLst/>
              <a:rect l="l" t="t" r="r" b="b"/>
              <a:pathLst>
                <a:path w="1249" h="1749" extrusionOk="0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/>
              <a:ahLst/>
              <a:cxnLst/>
              <a:rect l="l" t="t" r="r" b="b"/>
              <a:pathLst>
                <a:path w="1499" h="874" extrusionOk="0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/>
              <a:ahLst/>
              <a:cxnLst/>
              <a:rect l="l" t="t" r="r" b="b"/>
              <a:pathLst>
                <a:path w="111" h="1999" extrusionOk="0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/>
              <a:ahLst/>
              <a:cxnLst/>
              <a:rect l="l" t="t" r="r" b="b"/>
              <a:pathLst>
                <a:path w="12494" h="12495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/>
              <a:ahLst/>
              <a:cxnLst/>
              <a:rect l="l" t="t" r="r" b="b"/>
              <a:pathLst>
                <a:path w="57225" h="83841" extrusionOk="0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/>
              <a:ahLst/>
              <a:cxnLst/>
              <a:rect l="l" t="t" r="r" b="b"/>
              <a:pathLst>
                <a:path w="236418" h="335644" extrusionOk="0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/>
              <a:ahLst/>
              <a:cxnLst/>
              <a:rect l="l" t="t" r="r" b="b"/>
              <a:pathLst>
                <a:path w="6247" h="3623" extrusionOk="0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/>
              <a:ahLst/>
              <a:cxnLst/>
              <a:rect l="l" t="t" r="r" b="b"/>
              <a:pathLst>
                <a:path w="874" h="1874" extrusionOk="0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/>
              <a:ahLst/>
              <a:cxnLst/>
              <a:rect l="l" t="t" r="r" b="b"/>
              <a:pathLst>
                <a:path w="343945" h="190306" extrusionOk="0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/>
              <a:ahLst/>
              <a:cxnLst/>
              <a:rect l="l" t="t" r="r" b="b"/>
              <a:pathLst>
                <a:path w="150980" h="224591" extrusionOk="0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1" name="Google Shape;4051;p27"/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/>
              <a:ahLst/>
              <a:cxnLst/>
              <a:rect l="l" t="t" r="r" b="b"/>
              <a:pathLst>
                <a:path w="112636" h="123544" extrusionOk="0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2" name="Google Shape;4052;p27"/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/>
              <a:ahLst/>
              <a:cxnLst/>
              <a:rect l="l" t="t" r="r" b="b"/>
              <a:pathLst>
                <a:path w="74967" h="79718" extrusionOk="0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3" name="Google Shape;4053;p27"/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/>
              <a:ahLst/>
              <a:cxnLst/>
              <a:rect l="l" t="t" r="r" b="b"/>
              <a:pathLst>
                <a:path w="169736" h="187301" extrusionOk="0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4" name="Google Shape;4054;p27"/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/>
              <a:ahLst/>
              <a:cxnLst/>
              <a:rect l="l" t="t" r="r" b="b"/>
              <a:pathLst>
                <a:path w="1249" h="999" extrusionOk="0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5" name="Google Shape;4055;p27"/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/>
              <a:ahLst/>
              <a:cxnLst/>
              <a:rect l="l" t="t" r="r" b="b"/>
              <a:pathLst>
                <a:path w="40977" h="272177" extrusionOk="0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6" name="Google Shape;4056;p27"/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/>
              <a:ahLst/>
              <a:cxnLst/>
              <a:rect l="l" t="t" r="r" b="b"/>
              <a:pathLst>
                <a:path w="24359" h="76107" extrusionOk="0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7" name="Google Shape;4057;p27"/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/>
              <a:ahLst/>
              <a:cxnLst/>
              <a:rect l="l" t="t" r="r" b="b"/>
              <a:pathLst>
                <a:path w="112465" h="1033213" extrusionOk="0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8" name="Google Shape;4058;p27"/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/>
              <a:ahLst/>
              <a:cxnLst/>
              <a:rect l="l" t="t" r="r" b="b"/>
              <a:pathLst>
                <a:path w="141283" h="83444" extrusionOk="0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9" name="Google Shape;4059;p27"/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/>
              <a:ahLst/>
              <a:cxnLst/>
              <a:rect l="l" t="t" r="r" b="b"/>
              <a:pathLst>
                <a:path w="1374" h="12495" extrusionOk="0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0" name="Google Shape;4060;p27"/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/>
              <a:ahLst/>
              <a:cxnLst/>
              <a:rect l="l" t="t" r="r" b="b"/>
              <a:pathLst>
                <a:path w="3623" h="16743" extrusionOk="0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1" name="Google Shape;4061;p27"/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/>
              <a:ahLst/>
              <a:cxnLst/>
              <a:rect l="l" t="t" r="r" b="b"/>
              <a:pathLst>
                <a:path w="22886" h="144161" extrusionOk="0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2" name="Google Shape;4062;p27"/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/>
              <a:ahLst/>
              <a:cxnLst/>
              <a:rect l="l" t="t" r="r" b="b"/>
              <a:pathLst>
                <a:path w="27441" h="283012" extrusionOk="0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3" name="Google Shape;4063;p27"/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/>
              <a:ahLst/>
              <a:cxnLst/>
              <a:rect l="l" t="t" r="r" b="b"/>
              <a:pathLst>
                <a:path w="17341" h="22084" extrusionOk="0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4" name="Google Shape;4064;p27"/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/>
              <a:ahLst/>
              <a:cxnLst/>
              <a:rect l="l" t="t" r="r" b="b"/>
              <a:pathLst>
                <a:path w="29043" h="30083" extrusionOk="0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5" name="Google Shape;4065;p27"/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/>
              <a:ahLst/>
              <a:cxnLst/>
              <a:rect l="l" t="t" r="r" b="b"/>
              <a:pathLst>
                <a:path w="337479" h="452444" extrusionOk="0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6" name="Google Shape;4066;p27"/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/>
              <a:ahLst/>
              <a:cxnLst/>
              <a:rect l="l" t="t" r="r" b="b"/>
              <a:pathLst>
                <a:path w="20404" h="18839" extrusionOk="0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7" name="Google Shape;4067;p27"/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/>
              <a:ahLst/>
              <a:cxnLst/>
              <a:rect l="l" t="t" r="r" b="b"/>
              <a:pathLst>
                <a:path w="79216" h="57227" extrusionOk="0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8" name="Google Shape;4068;p27"/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/>
              <a:ahLst/>
              <a:cxnLst/>
              <a:rect l="l" t="t" r="r" b="b"/>
              <a:pathLst>
                <a:path w="91507" h="133744" extrusionOk="0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9" name="Google Shape;4069;p27"/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/>
              <a:ahLst/>
              <a:cxnLst/>
              <a:rect l="l" t="t" r="r" b="b"/>
              <a:pathLst>
                <a:path w="76217" h="108585" extrusionOk="0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0" name="Google Shape;4070;p27"/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/>
              <a:ahLst/>
              <a:cxnLst/>
              <a:rect l="l" t="t" r="r" b="b"/>
              <a:pathLst>
                <a:path w="121285" h="750445" extrusionOk="0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1" name="Google Shape;4071;p27"/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/>
              <a:ahLst/>
              <a:cxnLst/>
              <a:rect l="l" t="t" r="r" b="b"/>
              <a:pathLst>
                <a:path w="67471" h="76719" extrusionOk="0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2" name="Google Shape;4072;p27"/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/>
              <a:ahLst/>
              <a:cxnLst/>
              <a:rect l="l" t="t" r="r" b="b"/>
              <a:pathLst>
                <a:path w="125920" h="124659" extrusionOk="0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3" name="Google Shape;4073;p27"/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/>
              <a:ahLst/>
              <a:cxnLst/>
              <a:rect l="l" t="t" r="r" b="b"/>
              <a:pathLst>
                <a:path w="25923" h="192423" extrusionOk="0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4" name="Google Shape;4074;p27"/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/>
              <a:ahLst/>
              <a:cxnLst/>
              <a:rect l="l" t="t" r="r" b="b"/>
              <a:pathLst>
                <a:path w="53707" h="729708" extrusionOk="0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5" name="Google Shape;4075;p27"/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/>
              <a:ahLst/>
              <a:cxnLst/>
              <a:rect l="l" t="t" r="r" b="b"/>
              <a:pathLst>
                <a:path w="114839" h="73097" extrusionOk="0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6" name="Google Shape;4076;p27"/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/>
              <a:ahLst/>
              <a:cxnLst/>
              <a:rect l="l" t="t" r="r" b="b"/>
              <a:pathLst>
                <a:path w="70171" h="47299" extrusionOk="0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7" name="Google Shape;4077;p27"/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/>
              <a:ahLst/>
              <a:cxnLst/>
              <a:rect l="l" t="t" r="r" b="b"/>
              <a:pathLst>
                <a:path w="43418" h="37239" extrusionOk="0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8" name="Google Shape;4078;p27"/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/>
              <a:ahLst/>
              <a:cxnLst/>
              <a:rect l="l" t="t" r="r" b="b"/>
              <a:pathLst>
                <a:path w="109451" h="71203" extrusionOk="0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9" name="Google Shape;4079;p27"/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/>
              <a:ahLst/>
              <a:cxnLst/>
              <a:rect l="l" t="t" r="r" b="b"/>
              <a:pathLst>
                <a:path w="78022" h="101380" extrusionOk="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0" name="Google Shape;4080;p27"/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/>
              <a:ahLst/>
              <a:cxnLst/>
              <a:rect l="l" t="t" r="r" b="b"/>
              <a:pathLst>
                <a:path w="166372" h="215879" extrusionOk="0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1" name="Google Shape;4081;p27"/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/>
              <a:ahLst/>
              <a:cxnLst/>
              <a:rect l="l" t="t" r="r" b="b"/>
              <a:pathLst>
                <a:path w="146310" h="222577" extrusionOk="0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2" name="Google Shape;4082;p27"/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/>
              <a:ahLst/>
              <a:cxnLst/>
              <a:rect l="l" t="t" r="r" b="b"/>
              <a:pathLst>
                <a:path w="55521" h="82168" extrusionOk="0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3" name="Google Shape;4083;p27"/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/>
              <a:ahLst/>
              <a:cxnLst/>
              <a:rect l="l" t="t" r="r" b="b"/>
              <a:pathLst>
                <a:path w="17333" h="23367" extrusionOk="0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4" name="Google Shape;4084;p27"/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/>
              <a:ahLst/>
              <a:cxnLst/>
              <a:rect l="l" t="t" r="r" b="b"/>
              <a:pathLst>
                <a:path w="12494" h="2456" extrusionOk="0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5" name="Google Shape;4085;p27"/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/>
              <a:ahLst/>
              <a:cxnLst/>
              <a:rect l="l" t="t" r="r" b="b"/>
              <a:pathLst>
                <a:path w="874" h="1874" extrusionOk="0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6" name="Google Shape;4086;p27"/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/>
              <a:ahLst/>
              <a:cxnLst/>
              <a:rect l="l" t="t" r="r" b="b"/>
              <a:pathLst>
                <a:path w="446226" h="259434" extrusionOk="0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7" name="Google Shape;4087;p27"/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/>
              <a:ahLst/>
              <a:cxnLst/>
              <a:rect l="l" t="t" r="r" b="b"/>
              <a:pathLst>
                <a:path w="1124" h="1249" extrusionOk="0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8" name="Google Shape;4088;p27"/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/>
              <a:ahLst/>
              <a:cxnLst/>
              <a:rect l="l" t="t" r="r" b="b"/>
              <a:pathLst>
                <a:path w="34360" h="49230" extrusionOk="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9" name="Google Shape;4089;p27"/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/>
              <a:ahLst/>
              <a:cxnLst/>
              <a:rect l="l" t="t" r="r" b="b"/>
              <a:pathLst>
                <a:path w="38858" h="48480" extrusionOk="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0" name="Google Shape;4090;p27"/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/>
              <a:ahLst/>
              <a:cxnLst/>
              <a:rect l="l" t="t" r="r" b="b"/>
              <a:pathLst>
                <a:path w="33042" h="192758" extrusionOk="0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1" name="Google Shape;4091;p27"/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/>
              <a:ahLst/>
              <a:cxnLst/>
              <a:rect l="l" t="t" r="r" b="b"/>
              <a:pathLst>
                <a:path w="22029" h="68608" extrusionOk="0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2" name="Google Shape;4092;p27"/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/>
              <a:ahLst/>
              <a:cxnLst/>
              <a:rect l="l" t="t" r="r" b="b"/>
              <a:pathLst>
                <a:path w="39358" h="153438" extrusionOk="0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3" name="Google Shape;4093;p27"/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/>
              <a:ahLst/>
              <a:cxnLst/>
              <a:rect l="l" t="t" r="r" b="b"/>
              <a:pathLst>
                <a:path w="79790" h="58015" extrusionOk="0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4" name="Google Shape;4094;p27"/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/>
              <a:ahLst/>
              <a:cxnLst/>
              <a:rect l="l" t="t" r="r" b="b"/>
              <a:pathLst>
                <a:path w="42481" h="53853" extrusionOk="0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5" name="Google Shape;4095;p27"/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/>
              <a:ahLst/>
              <a:cxnLst/>
              <a:rect l="l" t="t" r="r" b="b"/>
              <a:pathLst>
                <a:path w="100147" h="114105" extrusionOk="0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6" name="Google Shape;4096;p27"/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/>
              <a:ahLst/>
              <a:cxnLst/>
              <a:rect l="l" t="t" r="r" b="b"/>
              <a:pathLst>
                <a:path w="191495" h="116953" extrusionOk="0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7" name="Google Shape;4097;p27"/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/>
              <a:ahLst/>
              <a:cxnLst/>
              <a:rect l="l" t="t" r="r" b="b"/>
              <a:pathLst>
                <a:path w="1249" h="37" extrusionOk="0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8" name="Google Shape;4098;p27"/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/>
              <a:ahLst/>
              <a:cxnLst/>
              <a:rect l="l" t="t" r="r" b="b"/>
              <a:pathLst>
                <a:path w="21415" h="28134" extrusionOk="0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9" name="Google Shape;4099;p27"/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/>
              <a:ahLst/>
              <a:cxnLst/>
              <a:rect l="l" t="t" r="r" b="b"/>
              <a:pathLst>
                <a:path w="261145" h="161248" extrusionOk="0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0" name="Google Shape;4100;p27"/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/>
              <a:ahLst/>
              <a:cxnLst/>
              <a:rect l="l" t="t" r="r" b="b"/>
              <a:pathLst>
                <a:path w="117074" h="72720" extrusionOk="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1" name="Google Shape;4101;p27"/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/>
              <a:ahLst/>
              <a:cxnLst/>
              <a:rect l="l" t="t" r="r" b="b"/>
              <a:pathLst>
                <a:path w="28237" h="32861" extrusionOk="0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2" name="Google Shape;4102;p27"/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/>
              <a:ahLst/>
              <a:cxnLst/>
              <a:rect l="l" t="t" r="r" b="b"/>
              <a:pathLst>
                <a:path w="170819" h="189178" extrusionOk="0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3" name="Google Shape;4103;p27"/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/>
              <a:ahLst/>
              <a:cxnLst/>
              <a:rect l="l" t="t" r="r" b="b"/>
              <a:pathLst>
                <a:path w="155058" h="96961" extrusionOk="0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4" name="Google Shape;4104;p27"/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/>
              <a:ahLst/>
              <a:cxnLst/>
              <a:rect l="l" t="t" r="r" b="b"/>
              <a:pathLst>
                <a:path w="1374" h="1124" extrusionOk="0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5" name="Google Shape;4105;p27"/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/>
              <a:ahLst/>
              <a:cxnLst/>
              <a:rect l="l" t="t" r="r" b="b"/>
              <a:pathLst>
                <a:path w="1124" h="1874" extrusionOk="0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6" name="Google Shape;4106;p27"/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/>
              <a:ahLst/>
              <a:cxnLst/>
              <a:rect l="l" t="t" r="r" b="b"/>
              <a:pathLst>
                <a:path w="131193" h="147941" extrusionOk="0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7" name="Google Shape;4107;p27"/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/>
              <a:ahLst/>
              <a:cxnLst/>
              <a:rect l="l" t="t" r="r" b="b"/>
              <a:pathLst>
                <a:path w="18760" h="21788" extrusionOk="0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8" name="Google Shape;4108;p27"/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/>
              <a:ahLst/>
              <a:cxnLst/>
              <a:rect l="l" t="t" r="r" b="b"/>
              <a:pathLst>
                <a:path w="136996" h="191409" extrusionOk="0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9" name="Google Shape;4109;p27"/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/>
              <a:ahLst/>
              <a:cxnLst/>
              <a:rect l="l" t="t" r="r" b="b"/>
              <a:pathLst>
                <a:path w="22189" h="16971" extrusionOk="0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0" name="Google Shape;4110;p27"/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/>
              <a:ahLst/>
              <a:cxnLst/>
              <a:rect l="l" t="t" r="r" b="b"/>
              <a:pathLst>
                <a:path w="387404" h="236697" extrusionOk="0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1" name="Google Shape;4111;p27"/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/>
              <a:ahLst/>
              <a:cxnLst/>
              <a:rect l="l" t="t" r="r" b="b"/>
              <a:pathLst>
                <a:path w="19231" h="58851" extrusionOk="0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2" name="Google Shape;4112;p27"/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/>
              <a:ahLst/>
              <a:cxnLst/>
              <a:rect l="l" t="t" r="r" b="b"/>
              <a:pathLst>
                <a:path w="21220" h="75719" extrusionOk="0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3" name="Google Shape;4113;p27"/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/>
              <a:ahLst/>
              <a:cxnLst/>
              <a:rect l="l" t="t" r="r" b="b"/>
              <a:pathLst>
                <a:path w="4123" h="17368" extrusionOk="0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4" name="Google Shape;4114;p27"/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/>
              <a:ahLst/>
              <a:cxnLst/>
              <a:rect l="l" t="t" r="r" b="b"/>
              <a:pathLst>
                <a:path w="1499" h="74" extrusionOk="0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5" name="Google Shape;4115;p27"/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/>
              <a:ahLst/>
              <a:cxnLst/>
              <a:rect l="l" t="t" r="r" b="b"/>
              <a:pathLst>
                <a:path w="14619" h="21991" extrusionOk="0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6" name="Google Shape;4116;p27"/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/>
              <a:ahLst/>
              <a:cxnLst/>
              <a:rect l="l" t="t" r="r" b="b"/>
              <a:pathLst>
                <a:path w="134941" h="97711" extrusionOk="0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7" name="Google Shape;4117;p27"/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/>
              <a:ahLst/>
              <a:cxnLst/>
              <a:rect l="l" t="t" r="r" b="b"/>
              <a:pathLst>
                <a:path w="114200" h="75595" extrusionOk="0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8" name="Google Shape;4118;p27"/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/>
              <a:ahLst/>
              <a:cxnLst/>
              <a:rect l="l" t="t" r="r" b="b"/>
              <a:pathLst>
                <a:path w="874" h="1874" extrusionOk="0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9" name="Google Shape;4119;p27"/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/>
              <a:ahLst/>
              <a:cxnLst/>
              <a:rect l="l" t="t" r="r" b="b"/>
              <a:pathLst>
                <a:path w="33360" h="31487" extrusionOk="0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0" name="Google Shape;4120;p27"/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/>
              <a:ahLst/>
              <a:cxnLst/>
              <a:rect l="l" t="t" r="r" b="b"/>
              <a:pathLst>
                <a:path w="35828" h="33637" extrusionOk="0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1" name="Google Shape;4121;p27"/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/>
              <a:ahLst/>
              <a:cxnLst/>
              <a:rect l="l" t="t" r="r" b="b"/>
              <a:pathLst>
                <a:path w="10792" h="47106" extrusionOk="0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2" name="Google Shape;4122;p27"/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/>
              <a:ahLst/>
              <a:cxnLst/>
              <a:rect l="l" t="t" r="r" b="b"/>
              <a:pathLst>
                <a:path w="3331" h="2748" extrusionOk="0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3" name="Google Shape;4123;p27"/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/>
              <a:ahLst/>
              <a:cxnLst/>
              <a:rect l="l" t="t" r="r" b="b"/>
              <a:pathLst>
                <a:path w="274475" h="165544" extrusionOk="0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4" name="Google Shape;4124;p27"/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/>
              <a:ahLst/>
              <a:cxnLst/>
              <a:rect l="l" t="t" r="r" b="b"/>
              <a:pathLst>
                <a:path w="874" h="1374" extrusionOk="0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5" name="Google Shape;4125;p27"/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/>
              <a:ahLst/>
              <a:cxnLst/>
              <a:rect l="l" t="t" r="r" b="b"/>
              <a:pathLst>
                <a:path w="4373" h="5997" extrusionOk="0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6" name="Google Shape;4126;p27"/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/>
              <a:ahLst/>
              <a:cxnLst/>
              <a:rect l="l" t="t" r="r" b="b"/>
              <a:pathLst>
                <a:path w="8746" h="9996" extrusionOk="0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7" name="Google Shape;4127;p27"/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/>
              <a:ahLst/>
              <a:cxnLst/>
              <a:rect l="l" t="t" r="r" b="b"/>
              <a:pathLst>
                <a:path w="240992" h="275347" extrusionOk="0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8" name="Google Shape;4128;p27"/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/>
              <a:ahLst/>
              <a:cxnLst/>
              <a:rect l="l" t="t" r="r" b="b"/>
              <a:pathLst>
                <a:path w="218699" h="134196" extrusionOk="0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9" name="Google Shape;4129;p27"/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/>
              <a:ahLst/>
              <a:cxnLst/>
              <a:rect l="l" t="t" r="r" b="b"/>
              <a:pathLst>
                <a:path w="23568" h="22990" extrusionOk="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0" name="Google Shape;4130;p27"/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/>
              <a:ahLst/>
              <a:cxnLst/>
              <a:rect l="l" t="t" r="r" b="b"/>
              <a:pathLst>
                <a:path w="86337" h="102834" extrusionOk="0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1" name="Google Shape;4131;p27"/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/>
              <a:ahLst/>
              <a:cxnLst/>
              <a:rect l="l" t="t" r="r" b="b"/>
              <a:pathLst>
                <a:path w="56" h="2124" extrusionOk="0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2" name="Google Shape;4132;p27"/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/>
              <a:ahLst/>
              <a:cxnLst/>
              <a:rect l="l" t="t" r="r" b="b"/>
              <a:pathLst>
                <a:path w="1499" h="56" extrusionOk="0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3" name="Google Shape;4133;p27"/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/>
              <a:ahLst/>
              <a:cxnLst/>
              <a:rect l="l" t="t" r="r" b="b"/>
              <a:pathLst>
                <a:path w="19337" h="71100" extrusionOk="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4" name="Google Shape;4134;p27"/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/>
              <a:ahLst/>
              <a:cxnLst/>
              <a:rect l="l" t="t" r="r" b="b"/>
              <a:pathLst>
                <a:path w="45625" h="1066824" extrusionOk="0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5" name="Google Shape;4135;p27"/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/>
              <a:ahLst/>
              <a:cxnLst/>
              <a:rect l="l" t="t" r="r" b="b"/>
              <a:pathLst>
                <a:path w="1499" h="1374" extrusionOk="0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6" name="Google Shape;4136;p27"/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/>
              <a:ahLst/>
              <a:cxnLst/>
              <a:rect l="l" t="t" r="r" b="b"/>
              <a:pathLst>
                <a:path w="41658" h="37273" extrusionOk="0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7" name="Google Shape;4137;p27"/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/>
              <a:ahLst/>
              <a:cxnLst/>
              <a:rect l="l" t="t" r="r" b="b"/>
              <a:pathLst>
                <a:path w="546389" h="689100" extrusionOk="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8" name="Google Shape;4138;p27"/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/>
              <a:ahLst/>
              <a:cxnLst/>
              <a:rect l="l" t="t" r="r" b="b"/>
              <a:pathLst>
                <a:path w="26526" h="32465" extrusionOk="0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9" name="Google Shape;4139;p27"/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/>
              <a:ahLst/>
              <a:cxnLst/>
              <a:rect l="l" t="t" r="r" b="b"/>
              <a:pathLst>
                <a:path w="848849" h="467494" extrusionOk="0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0" name="Google Shape;4140;p27"/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/>
              <a:ahLst/>
              <a:cxnLst/>
              <a:rect l="l" t="t" r="r" b="b"/>
              <a:pathLst>
                <a:path w="17325" h="28992" extrusionOk="0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1" name="Google Shape;4141;p27"/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/>
              <a:ahLst/>
              <a:cxnLst/>
              <a:rect l="l" t="t" r="r" b="b"/>
              <a:pathLst>
                <a:path w="38108" h="389857" extrusionOk="0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2" name="Google Shape;4142;p27"/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/>
              <a:ahLst/>
              <a:cxnLst/>
              <a:rect l="l" t="t" r="r" b="b"/>
              <a:pathLst>
                <a:path w="18897" h="62350" extrusionOk="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3" name="Google Shape;4143;p27"/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/>
              <a:ahLst/>
              <a:cxnLst/>
              <a:rect l="l" t="t" r="r" b="b"/>
              <a:pathLst>
                <a:path w="43994" h="298006" extrusionOk="0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4" name="Google Shape;4144;p27"/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/>
              <a:ahLst/>
              <a:cxnLst/>
              <a:rect l="l" t="t" r="r" b="b"/>
              <a:pathLst>
                <a:path w="2998" h="1874" extrusionOk="0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5" name="Google Shape;4145;p27"/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/>
              <a:ahLst/>
              <a:cxnLst/>
              <a:rect l="l" t="t" r="r" b="b"/>
              <a:pathLst>
                <a:path w="412072" h="257397" extrusionOk="0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6" name="Google Shape;4146;p27"/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/>
              <a:ahLst/>
              <a:cxnLst/>
              <a:rect l="l" t="t" r="r" b="b"/>
              <a:pathLst>
                <a:path w="222954" h="150174" extrusionOk="0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7" name="Google Shape;4147;p27"/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/>
              <a:ahLst/>
              <a:cxnLst/>
              <a:rect l="l" t="t" r="r" b="b"/>
              <a:pathLst>
                <a:path w="60690" h="722336" extrusionOk="0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8" name="Google Shape;4148;p27"/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/>
              <a:ahLst/>
              <a:cxnLst/>
              <a:rect l="l" t="t" r="r" b="b"/>
              <a:pathLst>
                <a:path w="19028" h="53978" extrusionOk="0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9" name="Google Shape;4149;p27"/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/>
              <a:ahLst/>
              <a:cxnLst/>
              <a:rect l="l" t="t" r="r" b="b"/>
              <a:pathLst>
                <a:path w="21209" h="44758" extrusionOk="0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0" name="Google Shape;4150;p27"/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/>
              <a:ahLst/>
              <a:cxnLst/>
              <a:rect l="l" t="t" r="r" b="b"/>
              <a:pathLst>
                <a:path w="317294" h="174649" extrusionOk="0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1" name="Google Shape;4151;p27"/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/>
              <a:ahLst/>
              <a:cxnLst/>
              <a:rect l="l" t="t" r="r" b="b"/>
              <a:pathLst>
                <a:path w="46" h="1749" extrusionOk="0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2" name="Google Shape;4152;p27"/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/>
              <a:ahLst/>
              <a:cxnLst/>
              <a:rect l="l" t="t" r="r" b="b"/>
              <a:pathLst>
                <a:path w="27875" h="304253" extrusionOk="0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3" name="Google Shape;4153;p27"/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/>
              <a:ahLst/>
              <a:cxnLst/>
              <a:rect l="l" t="t" r="r" b="b"/>
              <a:pathLst>
                <a:path w="20044" h="80217" extrusionOk="0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4" name="Google Shape;4154;p27"/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/>
              <a:ahLst/>
              <a:cxnLst/>
              <a:rect l="l" t="t" r="r" b="b"/>
              <a:pathLst>
                <a:path w="367522" h="406743" extrusionOk="0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5" name="Google Shape;4155;p27"/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/>
              <a:ahLst/>
              <a:cxnLst/>
              <a:rect l="l" t="t" r="r" b="b"/>
              <a:pathLst>
                <a:path w="102021" h="114455" extrusionOk="0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6" name="Google Shape;4156;p27"/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/>
              <a:ahLst/>
              <a:cxnLst/>
              <a:rect l="l" t="t" r="r" b="b"/>
              <a:pathLst>
                <a:path w="102205" h="69596" extrusionOk="0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7" name="Google Shape;4157;p27"/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/>
              <a:ahLst/>
              <a:cxnLst/>
              <a:rect l="l" t="t" r="r" b="b"/>
              <a:pathLst>
                <a:path w="46" h="2123" extrusionOk="0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8" name="Google Shape;4158;p27"/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/>
              <a:ahLst/>
              <a:cxnLst/>
              <a:rect l="l" t="t" r="r" b="b"/>
              <a:pathLst>
                <a:path w="278754" h="170806" extrusionOk="0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9" name="Google Shape;4159;p27"/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/>
              <a:ahLst/>
              <a:cxnLst/>
              <a:rect l="l" t="t" r="r" b="b"/>
              <a:pathLst>
                <a:path w="1249" h="1374" extrusionOk="0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0" name="Google Shape;4160;p27"/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/>
              <a:ahLst/>
              <a:cxnLst/>
              <a:rect l="l" t="t" r="r" b="b"/>
              <a:pathLst>
                <a:path w="29546" h="385221" extrusionOk="0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1" name="Google Shape;4161;p27"/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/>
              <a:ahLst/>
              <a:cxnLst/>
              <a:rect l="l" t="t" r="r" b="b"/>
              <a:pathLst>
                <a:path w="29763" h="381597" extrusionOk="0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2" name="Google Shape;4162;p27"/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/>
              <a:ahLst/>
              <a:cxnLst/>
              <a:rect l="l" t="t" r="r" b="b"/>
              <a:pathLst>
                <a:path w="22671" h="52385" extrusionOk="0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3" name="Google Shape;4163;p27"/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/>
              <a:ahLst/>
              <a:cxnLst/>
              <a:rect l="l" t="t" r="r" b="b"/>
              <a:pathLst>
                <a:path w="28206" h="99598" extrusionOk="0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4" name="Google Shape;4164;p27"/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/>
              <a:ahLst/>
              <a:cxnLst/>
              <a:rect l="l" t="t" r="r" b="b"/>
              <a:pathLst>
                <a:path w="1124" h="1874" extrusionOk="0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5" name="Google Shape;4165;p27"/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/>
              <a:ahLst/>
              <a:cxnLst/>
              <a:rect l="l" t="t" r="r" b="b"/>
              <a:pathLst>
                <a:path w="18880" h="32362" extrusionOk="0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6" name="Google Shape;4166;p27"/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/>
              <a:ahLst/>
              <a:cxnLst/>
              <a:rect l="l" t="t" r="r" b="b"/>
              <a:pathLst>
                <a:path w="93" h="1999" extrusionOk="0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7" name="Google Shape;4167;p27"/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/>
              <a:ahLst/>
              <a:cxnLst/>
              <a:rect l="l" t="t" r="r" b="b"/>
              <a:pathLst>
                <a:path w="33579" h="38837" extrusionOk="0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8" name="Google Shape;4168;p27"/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/>
              <a:ahLst/>
              <a:cxnLst/>
              <a:rect l="l" t="t" r="r" b="b"/>
              <a:pathLst>
                <a:path w="111470" h="127019" extrusionOk="0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9" name="Google Shape;4169;p27"/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/>
              <a:ahLst/>
              <a:cxnLst/>
              <a:rect l="l" t="t" r="r" b="b"/>
              <a:pathLst>
                <a:path w="32611" h="38863" extrusionOk="0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0" name="Google Shape;4170;p27"/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/>
              <a:ahLst/>
              <a:cxnLst/>
              <a:rect l="l" t="t" r="r" b="b"/>
              <a:pathLst>
                <a:path w="20588" h="25008" extrusionOk="0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1" name="Google Shape;4171;p27"/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/>
              <a:ahLst/>
              <a:cxnLst/>
              <a:rect l="l" t="t" r="r" b="b"/>
              <a:pathLst>
                <a:path w="76466" h="116203" extrusionOk="0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2" name="Google Shape;4172;p27"/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/>
              <a:ahLst/>
              <a:cxnLst/>
              <a:rect l="l" t="t" r="r" b="b"/>
              <a:pathLst>
                <a:path w="25825" h="602135" extrusionOk="0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3" name="Google Shape;4173;p27"/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/>
              <a:ahLst/>
              <a:cxnLst/>
              <a:rect l="l" t="t" r="r" b="b"/>
              <a:pathLst>
                <a:path w="146307" h="638996" extrusionOk="0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4" name="Google Shape;4174;p27"/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/>
              <a:ahLst/>
              <a:cxnLst/>
              <a:rect l="l" t="t" r="r" b="b"/>
              <a:pathLst>
                <a:path w="83268" h="338590" extrusionOk="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5" name="Google Shape;4175;p27"/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/>
              <a:ahLst/>
              <a:cxnLst/>
              <a:rect l="l" t="t" r="r" b="b"/>
              <a:pathLst>
                <a:path w="17397" h="734457" extrusionOk="0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6" name="Google Shape;4176;p27"/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/>
              <a:ahLst/>
              <a:cxnLst/>
              <a:rect l="l" t="t" r="r" b="b"/>
              <a:pathLst>
                <a:path w="23239" h="320747" extrusionOk="0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7" name="Google Shape;4177;p27"/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/>
              <a:ahLst/>
              <a:cxnLst/>
              <a:rect l="l" t="t" r="r" b="b"/>
              <a:pathLst>
                <a:path w="17956" h="33362" extrusionOk="0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8" name="Google Shape;4178;p27"/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/>
              <a:ahLst/>
              <a:cxnLst/>
              <a:rect l="l" t="t" r="r" b="b"/>
              <a:pathLst>
                <a:path w="18308" h="24066" extrusionOk="0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9" name="Google Shape;4179;p27"/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/>
              <a:ahLst/>
              <a:cxnLst/>
              <a:rect l="l" t="t" r="r" b="b"/>
              <a:pathLst>
                <a:path w="75105" h="49370" extrusionOk="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0" name="Google Shape;4180;p27"/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/>
              <a:ahLst/>
              <a:cxnLst/>
              <a:rect l="l" t="t" r="r" b="b"/>
              <a:pathLst>
                <a:path w="28068" h="34193" extrusionOk="0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1" name="Google Shape;4181;p27"/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/>
              <a:ahLst/>
              <a:cxnLst/>
              <a:rect l="l" t="t" r="r" b="b"/>
              <a:pathLst>
                <a:path w="81867" h="102791" extrusionOk="0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2" name="Google Shape;4182;p27"/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/>
              <a:ahLst/>
              <a:cxnLst/>
              <a:rect l="l" t="t" r="r" b="b"/>
              <a:pathLst>
                <a:path w="164321" h="107817" extrusionOk="0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3" name="Google Shape;4183;p27"/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/>
              <a:ahLst/>
              <a:cxnLst/>
              <a:rect l="l" t="t" r="r" b="b"/>
              <a:pathLst>
                <a:path w="19435" h="21908" extrusionOk="0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4" name="Google Shape;4184;p27"/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/>
              <a:ahLst/>
              <a:cxnLst/>
              <a:rect l="l" t="t" r="r" b="b"/>
              <a:pathLst>
                <a:path w="20663" h="76719" extrusionOk="0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5" name="Google Shape;4185;p27"/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/>
              <a:ahLst/>
              <a:cxnLst/>
              <a:rect l="l" t="t" r="r" b="b"/>
              <a:pathLst>
                <a:path w="48204" h="484681" extrusionOk="0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6" name="Google Shape;4186;p27"/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/>
              <a:ahLst/>
              <a:cxnLst/>
              <a:rect l="l" t="t" r="r" b="b"/>
              <a:pathLst>
                <a:path w="134064" h="81380" extrusionOk="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7" name="Google Shape;4187;p27"/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/>
              <a:ahLst/>
              <a:cxnLst/>
              <a:rect l="l" t="t" r="r" b="b"/>
              <a:pathLst>
                <a:path w="29487" h="31362" extrusionOk="0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8" name="Google Shape;4188;p27"/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/>
              <a:ahLst/>
              <a:cxnLst/>
              <a:rect l="l" t="t" r="r" b="b"/>
              <a:pathLst>
                <a:path w="157576" h="92144" extrusionOk="0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9" name="Google Shape;4189;p27"/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/>
              <a:ahLst/>
              <a:cxnLst/>
              <a:rect l="l" t="t" r="r" b="b"/>
              <a:pathLst>
                <a:path w="260231" h="144739" extrusionOk="0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0" name="Google Shape;4190;p27"/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/>
              <a:ahLst/>
              <a:cxnLst/>
              <a:rect l="l" t="t" r="r" b="b"/>
              <a:pathLst>
                <a:path w="8246" h="2837" extrusionOk="0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1" name="Google Shape;4191;p27"/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/>
              <a:ahLst/>
              <a:cxnLst/>
              <a:rect l="l" t="t" r="r" b="b"/>
              <a:pathLst>
                <a:path w="6871" h="8496" extrusionOk="0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2" name="Google Shape;4192;p27"/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/>
              <a:ahLst/>
              <a:cxnLst/>
              <a:rect l="l" t="t" r="r" b="b"/>
              <a:pathLst>
                <a:path w="18953" h="53103" extrusionOk="0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3" name="Google Shape;4193;p27"/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/>
              <a:ahLst/>
              <a:cxnLst/>
              <a:rect l="l" t="t" r="r" b="b"/>
              <a:pathLst>
                <a:path w="42356" h="828794" extrusionOk="0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4" name="Google Shape;4194;p27"/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/>
              <a:ahLst/>
              <a:cxnLst/>
              <a:rect l="l" t="t" r="r" b="b"/>
              <a:pathLst>
                <a:path w="135738" h="192528" extrusionOk="0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5" name="Google Shape;4195;p27"/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/>
              <a:ahLst/>
              <a:cxnLst/>
              <a:rect l="l" t="t" r="r" b="b"/>
              <a:pathLst>
                <a:path w="297262" h="186550" extrusionOk="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6" name="Google Shape;4196;p27"/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/>
              <a:ahLst/>
              <a:cxnLst/>
              <a:rect l="l" t="t" r="r" b="b"/>
              <a:pathLst>
                <a:path w="106973" h="73723" extrusionOk="0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7" name="Google Shape;4197;p27"/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/>
              <a:ahLst/>
              <a:cxnLst/>
              <a:rect l="l" t="t" r="r" b="b"/>
              <a:pathLst>
                <a:path w="181941" h="108447" extrusionOk="0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8" name="Google Shape;4198;p27"/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/>
              <a:ahLst/>
              <a:cxnLst/>
              <a:rect l="l" t="t" r="r" b="b"/>
              <a:pathLst>
                <a:path w="235555" h="136763" extrusionOk="0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9" name="Google Shape;4199;p27"/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/>
              <a:ahLst/>
              <a:cxnLst/>
              <a:rect l="l" t="t" r="r" b="b"/>
              <a:pathLst>
                <a:path w="331981" h="503447" extrusionOk="0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0" name="Google Shape;4200;p27"/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/>
              <a:ahLst/>
              <a:cxnLst/>
              <a:rect l="l" t="t" r="r" b="b"/>
              <a:pathLst>
                <a:path w="89682" h="99630" extrusionOk="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1" name="Google Shape;4201;p27"/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/>
              <a:ahLst/>
              <a:cxnLst/>
              <a:rect l="l" t="t" r="r" b="b"/>
              <a:pathLst>
                <a:path w="82619" h="90783" extrusionOk="0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2" name="Google Shape;4202;p27"/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/>
              <a:ahLst/>
              <a:cxnLst/>
              <a:rect l="l" t="t" r="r" b="b"/>
              <a:pathLst>
                <a:path w="24592" h="82724" extrusionOk="0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3" name="Google Shape;4203;p27"/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/>
              <a:ahLst/>
              <a:cxnLst/>
              <a:rect l="l" t="t" r="r" b="b"/>
              <a:pathLst>
                <a:path w="186044" h="111080" extrusionOk="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4" name="Google Shape;4204;p27"/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/>
              <a:ahLst/>
              <a:cxnLst/>
              <a:rect l="l" t="t" r="r" b="b"/>
              <a:pathLst>
                <a:path w="46902" h="35467" extrusionOk="0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5" name="Google Shape;4205;p27"/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/>
              <a:ahLst/>
              <a:cxnLst/>
              <a:rect l="l" t="t" r="r" b="b"/>
              <a:pathLst>
                <a:path w="19377" h="47434" extrusionOk="0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6" name="Google Shape;4206;p27"/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/>
              <a:ahLst/>
              <a:cxnLst/>
              <a:rect l="l" t="t" r="r" b="b"/>
              <a:pathLst>
                <a:path w="19855" h="67730" extrusionOk="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7" name="Google Shape;4207;p27"/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/>
              <a:ahLst/>
              <a:cxnLst/>
              <a:rect l="l" t="t" r="r" b="b"/>
              <a:pathLst>
                <a:path w="328659" h="184053" extrusionOk="0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8" name="Google Shape;4208;p27"/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/>
              <a:ahLst/>
              <a:cxnLst/>
              <a:rect l="l" t="t" r="r" b="b"/>
              <a:pathLst>
                <a:path w="60832" h="42863" extrusionOk="0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9" name="Google Shape;4209;p27"/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/>
              <a:ahLst/>
              <a:cxnLst/>
              <a:rect l="l" t="t" r="r" b="b"/>
              <a:pathLst>
                <a:path w="70303" h="383665" extrusionOk="0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0" name="Google Shape;4210;p27"/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/>
              <a:ahLst/>
              <a:cxnLst/>
              <a:rect l="l" t="t" r="r" b="b"/>
              <a:pathLst>
                <a:path w="5747" h="4623" extrusionOk="0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1" name="Google Shape;4211;p27"/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/>
              <a:ahLst/>
              <a:cxnLst/>
              <a:rect l="l" t="t" r="r" b="b"/>
              <a:pathLst>
                <a:path w="7474" h="17868" extrusionOk="0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2" name="Google Shape;4212;p27"/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/>
              <a:ahLst/>
              <a:cxnLst/>
              <a:rect l="l" t="t" r="r" b="b"/>
              <a:pathLst>
                <a:path w="47672" h="288820" extrusionOk="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3" name="Google Shape;4213;p27"/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/>
              <a:ahLst/>
              <a:cxnLst/>
              <a:rect l="l" t="t" r="r" b="b"/>
              <a:pathLst>
                <a:path w="3498" h="7497" extrusionOk="0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4" name="Google Shape;4214;p27"/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/>
              <a:ahLst/>
              <a:cxnLst/>
              <a:rect l="l" t="t" r="r" b="b"/>
              <a:pathLst>
                <a:path w="79715" h="517043" extrusionOk="0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5" name="Google Shape;4215;p27"/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/>
              <a:ahLst/>
              <a:cxnLst/>
              <a:rect l="l" t="t" r="r" b="b"/>
              <a:pathLst>
                <a:path w="41696" h="215854" extrusionOk="0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6" name="Google Shape;4216;p27"/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/>
              <a:ahLst/>
              <a:cxnLst/>
              <a:rect l="l" t="t" r="r" b="b"/>
              <a:pathLst>
                <a:path w="165682" h="105176" extrusionOk="0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7" name="Google Shape;4217;p27"/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/>
              <a:ahLst/>
              <a:cxnLst/>
              <a:rect l="l" t="t" r="r" b="b"/>
              <a:pathLst>
                <a:path w="35275" h="31353" extrusionOk="0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8" name="Google Shape;4218;p27"/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/>
              <a:ahLst/>
              <a:cxnLst/>
              <a:rect l="l" t="t" r="r" b="b"/>
              <a:pathLst>
                <a:path w="57047" h="45593" extrusionOk="0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9" name="Google Shape;4219;p27"/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/>
              <a:ahLst/>
              <a:cxnLst/>
              <a:rect l="l" t="t" r="r" b="b"/>
              <a:pathLst>
                <a:path w="77706" h="617003" extrusionOk="0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0" name="Google Shape;4220;p27"/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/>
              <a:ahLst/>
              <a:cxnLst/>
              <a:rect l="l" t="t" r="r" b="b"/>
              <a:pathLst>
                <a:path w="1624" h="5872" extrusionOk="0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1" name="Google Shape;4221;p27"/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/>
              <a:ahLst/>
              <a:cxnLst/>
              <a:rect l="l" t="t" r="r" b="b"/>
              <a:pathLst>
                <a:path w="34735" h="170182" extrusionOk="0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2" name="Google Shape;4222;p27"/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/>
              <a:ahLst/>
              <a:cxnLst/>
              <a:rect l="l" t="t" r="r" b="b"/>
              <a:pathLst>
                <a:path w="351067" h="401589" extrusionOk="0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3" name="Google Shape;4223;p27"/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/>
              <a:ahLst/>
              <a:cxnLst/>
              <a:rect l="l" t="t" r="r" b="b"/>
              <a:pathLst>
                <a:path w="86250" h="99343" extrusionOk="0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4" name="Google Shape;4224;p27"/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/>
              <a:ahLst/>
              <a:cxnLst/>
              <a:rect l="l" t="t" r="r" b="b"/>
              <a:pathLst>
                <a:path w="16742" h="13757" extrusionOk="0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5" name="Google Shape;4225;p27"/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/>
              <a:ahLst/>
              <a:cxnLst/>
              <a:rect l="l" t="t" r="r" b="b"/>
              <a:pathLst>
                <a:path w="45882" h="335616" extrusionOk="0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6" name="Google Shape;4226;p27"/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/>
              <a:ahLst/>
              <a:cxnLst/>
              <a:rect l="l" t="t" r="r" b="b"/>
              <a:pathLst>
                <a:path w="39115" h="35652" extrusionOk="0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7" name="Google Shape;4227;p27"/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/>
              <a:ahLst/>
              <a:cxnLst/>
              <a:rect l="l" t="t" r="r" b="b"/>
              <a:pathLst>
                <a:path w="32784" h="30333" extrusionOk="0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8" name="Google Shape;4228;p27"/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/>
              <a:ahLst/>
              <a:cxnLst/>
              <a:rect l="l" t="t" r="r" b="b"/>
              <a:pathLst>
                <a:path w="74940" h="56854" extrusionOk="0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9" name="Google Shape;4229;p27"/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/>
              <a:ahLst/>
              <a:cxnLst/>
              <a:rect l="l" t="t" r="r" b="b"/>
              <a:pathLst>
                <a:path w="170539" h="111833" extrusionOk="0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0" name="Google Shape;4230;p27"/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/>
              <a:ahLst/>
              <a:cxnLst/>
              <a:rect l="l" t="t" r="r" b="b"/>
              <a:pathLst>
                <a:path w="79504" h="56408" extrusionOk="0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1" name="Google Shape;4231;p27"/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/>
              <a:ahLst/>
              <a:cxnLst/>
              <a:rect l="l" t="t" r="r" b="b"/>
              <a:pathLst>
                <a:path w="60317" h="44237" extrusionOk="0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2" name="Google Shape;4232;p27"/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/>
              <a:ahLst/>
              <a:cxnLst/>
              <a:rect l="l" t="t" r="r" b="b"/>
              <a:pathLst>
                <a:path w="17540" h="23086" extrusionOk="0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3" name="Google Shape;4233;p27"/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/>
              <a:ahLst/>
              <a:cxnLst/>
              <a:rect l="l" t="t" r="r" b="b"/>
              <a:pathLst>
                <a:path w="130079" h="86451" extrusionOk="0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4" name="Google Shape;4234;p27"/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/>
              <a:ahLst/>
              <a:cxnLst/>
              <a:rect l="l" t="t" r="r" b="b"/>
              <a:pathLst>
                <a:path w="242788" h="282719" extrusionOk="0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5" name="Google Shape;4235;p27"/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/>
              <a:ahLst/>
              <a:cxnLst/>
              <a:rect l="l" t="t" r="r" b="b"/>
              <a:pathLst>
                <a:path w="221797" h="271723" extrusionOk="0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6" name="Google Shape;4236;p27"/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/>
              <a:ahLst/>
              <a:cxnLst/>
              <a:rect l="l" t="t" r="r" b="b"/>
              <a:pathLst>
                <a:path w="46" h="2249" extrusionOk="0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7" name="Google Shape;4237;p27"/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/>
              <a:ahLst/>
              <a:cxnLst/>
              <a:rect l="l" t="t" r="r" b="b"/>
              <a:pathLst>
                <a:path w="1999" h="680" extrusionOk="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8" name="Google Shape;4238;p27"/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/>
              <a:ahLst/>
              <a:cxnLst/>
              <a:rect l="l" t="t" r="r" b="b"/>
              <a:pathLst>
                <a:path w="874" h="1499" extrusionOk="0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9" name="Google Shape;4239;p27"/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/>
              <a:ahLst/>
              <a:cxnLst/>
              <a:rect l="l" t="t" r="r" b="b"/>
              <a:pathLst>
                <a:path w="20056" h="141000" extrusionOk="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0" name="Google Shape;4240;p27"/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/>
              <a:ahLst/>
              <a:cxnLst/>
              <a:rect l="l" t="t" r="r" b="b"/>
              <a:pathLst>
                <a:path w="19746" h="102459" extrusionOk="0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1" name="Google Shape;4241;p27"/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/>
              <a:ahLst/>
              <a:cxnLst/>
              <a:rect l="l" t="t" r="r" b="b"/>
              <a:pathLst>
                <a:path w="23671" h="25655" extrusionOk="0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2" name="Google Shape;4242;p27"/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/>
              <a:ahLst/>
              <a:cxnLst/>
              <a:rect l="l" t="t" r="r" b="b"/>
              <a:pathLst>
                <a:path w="242822" h="142004" extrusionOk="0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3" name="Google Shape;4243;p27"/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/>
              <a:ahLst/>
              <a:cxnLst/>
              <a:rect l="l" t="t" r="r" b="b"/>
              <a:pathLst>
                <a:path w="18070" h="40608" extrusionOk="0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4" name="Google Shape;4244;p27"/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/>
              <a:ahLst/>
              <a:cxnLst/>
              <a:rect l="l" t="t" r="r" b="b"/>
              <a:pathLst>
                <a:path w="20084" h="146316" extrusionOk="0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5" name="Google Shape;4245;p27"/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/>
              <a:ahLst/>
              <a:cxnLst/>
              <a:rect l="l" t="t" r="r" b="b"/>
              <a:pathLst>
                <a:path w="24393" h="82724" extrusionOk="0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6" name="Google Shape;4246;p27"/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/>
              <a:ahLst/>
              <a:cxnLst/>
              <a:rect l="l" t="t" r="r" b="b"/>
              <a:pathLst>
                <a:path w="159323" h="1274005" extrusionOk="0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7" name="Google Shape;4247;p27"/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/>
              <a:ahLst/>
              <a:cxnLst/>
              <a:rect l="l" t="t" r="r" b="b"/>
              <a:pathLst>
                <a:path w="33084" h="157829" extrusionOk="0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8" name="Google Shape;4248;p27"/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/>
              <a:ahLst/>
              <a:cxnLst/>
              <a:rect l="l" t="t" r="r" b="b"/>
              <a:pathLst>
                <a:path w="52758" h="41412" extrusionOk="0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9" name="Google Shape;4249;p27"/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/>
              <a:ahLst/>
              <a:cxnLst/>
              <a:rect l="l" t="t" r="r" b="b"/>
              <a:pathLst>
                <a:path w="108712" h="67413" extrusionOk="0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0" name="Google Shape;4250;p27"/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/>
              <a:ahLst/>
              <a:cxnLst/>
              <a:rect l="l" t="t" r="r" b="b"/>
              <a:pathLst>
                <a:path w="171235" h="109860" extrusionOk="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1" name="Google Shape;4251;p27"/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/>
              <a:ahLst/>
              <a:cxnLst/>
              <a:rect l="l" t="t" r="r" b="b"/>
              <a:pathLst>
                <a:path w="74" h="2124" extrusionOk="0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2" name="Google Shape;4252;p27"/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/>
              <a:ahLst/>
              <a:cxnLst/>
              <a:rect l="l" t="t" r="r" b="b"/>
              <a:pathLst>
                <a:path w="16617" h="11120" extrusionOk="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3" name="Google Shape;4253;p27"/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/>
              <a:ahLst/>
              <a:cxnLst/>
              <a:rect l="l" t="t" r="r" b="b"/>
              <a:pathLst>
                <a:path w="3873" h="4123" extrusionOk="0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4" name="Google Shape;4254;p27"/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/>
              <a:ahLst/>
              <a:cxnLst/>
              <a:rect l="l" t="t" r="r" b="b"/>
              <a:pathLst>
                <a:path w="52299" h="42369" extrusionOk="0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5" name="Google Shape;4255;p27"/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/>
              <a:ahLst/>
              <a:cxnLst/>
              <a:rect l="l" t="t" r="r" b="b"/>
              <a:pathLst>
                <a:path w="18072" h="12640" extrusionOk="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6" name="Google Shape;4256;p27"/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/>
              <a:ahLst/>
              <a:cxnLst/>
              <a:rect l="l" t="t" r="r" b="b"/>
              <a:pathLst>
                <a:path w="19049" h="48855" extrusionOk="0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7" name="Google Shape;4257;p27"/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/>
              <a:ahLst/>
              <a:cxnLst/>
              <a:rect l="l" t="t" r="r" b="b"/>
              <a:pathLst>
                <a:path w="18537" h="21828" extrusionOk="0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8" name="Google Shape;4258;p27"/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/>
              <a:ahLst/>
              <a:cxnLst/>
              <a:rect l="l" t="t" r="r" b="b"/>
              <a:pathLst>
                <a:path w="50649" h="72061" extrusionOk="0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9" name="Google Shape;4259;p27"/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/>
              <a:ahLst/>
              <a:cxnLst/>
              <a:rect l="l" t="t" r="r" b="b"/>
              <a:pathLst>
                <a:path w="51698" h="377495" extrusionOk="0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0" name="Google Shape;4260;p27"/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/>
              <a:ahLst/>
              <a:cxnLst/>
              <a:rect l="l" t="t" r="r" b="b"/>
              <a:pathLst>
                <a:path w="40440" h="249037" extrusionOk="0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1" name="Google Shape;4261;p27"/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/>
              <a:ahLst/>
              <a:cxnLst/>
              <a:rect l="l" t="t" r="r" b="b"/>
              <a:pathLst>
                <a:path w="19540" h="145067" extrusionOk="0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2" name="Google Shape;4262;p27"/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/>
              <a:ahLst/>
              <a:cxnLst/>
              <a:rect l="l" t="t" r="r" b="b"/>
              <a:pathLst>
                <a:path w="23287" h="420082" extrusionOk="0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3" name="Google Shape;4263;p27"/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/>
              <a:ahLst/>
              <a:cxnLst/>
              <a:rect l="l" t="t" r="r" b="b"/>
              <a:pathLst>
                <a:path w="18241" h="144948" extrusionOk="0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4" name="Google Shape;4264;p27"/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/>
              <a:ahLst/>
              <a:cxnLst/>
              <a:rect l="l" t="t" r="r" b="b"/>
              <a:pathLst>
                <a:path w="18842" h="24115" extrusionOk="0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5" name="Google Shape;4265;p27"/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/>
              <a:ahLst/>
              <a:cxnLst/>
              <a:rect l="l" t="t" r="r" b="b"/>
              <a:pathLst>
                <a:path w="20717" h="63100" extrusionOk="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6" name="Google Shape;4266;p27"/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/>
              <a:ahLst/>
              <a:cxnLst/>
              <a:rect l="l" t="t" r="r" b="b"/>
              <a:pathLst>
                <a:path w="132494" h="81344" extrusionOk="0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7" name="Google Shape;4267;p27"/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/>
              <a:ahLst/>
              <a:cxnLst/>
              <a:rect l="l" t="t" r="r" b="b"/>
              <a:pathLst>
                <a:path w="182551" h="104452" extrusionOk="0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8" name="Google Shape;4268;p27"/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/>
              <a:ahLst/>
              <a:cxnLst/>
              <a:rect l="l" t="t" r="r" b="b"/>
              <a:pathLst>
                <a:path w="212164" h="121045" extrusionOk="0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9" name="Google Shape;4269;p27"/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/>
              <a:ahLst/>
              <a:cxnLst/>
              <a:rect l="l" t="t" r="r" b="b"/>
              <a:pathLst>
                <a:path w="29286" h="27170" extrusionOk="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0" name="Google Shape;4270;p27"/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/>
              <a:ahLst/>
              <a:cxnLst/>
              <a:rect l="l" t="t" r="r" b="b"/>
              <a:pathLst>
                <a:path w="412603" h="233741" extrusionOk="0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1" name="Google Shape;4271;p27"/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/>
              <a:ahLst/>
              <a:cxnLst/>
              <a:rect l="l" t="t" r="r" b="b"/>
              <a:pathLst>
                <a:path w="37812" h="32310" extrusionOk="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2" name="Google Shape;4272;p27"/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/>
              <a:ahLst/>
              <a:cxnLst/>
              <a:rect l="l" t="t" r="r" b="b"/>
              <a:pathLst>
                <a:path w="97995" h="132197" extrusionOk="0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3" name="Google Shape;4273;p27"/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/>
              <a:ahLst/>
              <a:cxnLst/>
              <a:rect l="l" t="t" r="r" b="b"/>
              <a:pathLst>
                <a:path w="83735" h="116749" extrusionOk="0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4" name="Google Shape;4274;p27"/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/>
              <a:ahLst/>
              <a:cxnLst/>
              <a:rect l="l" t="t" r="r" b="b"/>
              <a:pathLst>
                <a:path w="119822" h="177539" extrusionOk="0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rgbClr val="930A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5" name="Google Shape;4275;p27"/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/>
              <a:ahLst/>
              <a:cxnLst/>
              <a:rect l="l" t="t" r="r" b="b"/>
              <a:pathLst>
                <a:path w="53148" h="388233" extrusionOk="0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6" name="Google Shape;4276;p27"/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/>
              <a:ahLst/>
              <a:cxnLst/>
              <a:rect l="l" t="t" r="r" b="b"/>
              <a:pathLst>
                <a:path w="128060" h="797499" extrusionOk="0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7" name="Google Shape;4277;p27"/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/>
              <a:ahLst/>
              <a:cxnLst/>
              <a:rect l="l" t="t" r="r" b="b"/>
              <a:pathLst>
                <a:path w="37493" h="158937" extrusionOk="0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8" name="Google Shape;4278;p27"/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/>
              <a:ahLst/>
              <a:cxnLst/>
              <a:rect l="l" t="t" r="r" b="b"/>
              <a:pathLst>
                <a:path w="33110" h="43357" extrusionOk="0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9" name="Google Shape;4279;p27"/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/>
              <a:ahLst/>
              <a:cxnLst/>
              <a:rect l="l" t="t" r="r" b="b"/>
              <a:pathLst>
                <a:path w="34794" h="57851" extrusionOk="0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0" name="Google Shape;4280;p27"/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/>
              <a:ahLst/>
              <a:cxnLst/>
              <a:rect l="l" t="t" r="r" b="b"/>
              <a:pathLst>
                <a:path w="218103" h="309651" extrusionOk="0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1" name="Google Shape;4281;p27"/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/>
              <a:ahLst/>
              <a:cxnLst/>
              <a:rect l="l" t="t" r="r" b="b"/>
              <a:pathLst>
                <a:path w="208035" h="297881" extrusionOk="0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2" name="Google Shape;4282;p27"/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/>
              <a:ahLst/>
              <a:cxnLst/>
              <a:rect l="l" t="t" r="r" b="b"/>
              <a:pathLst>
                <a:path w="56272" h="285477" extrusionOk="0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3" name="Google Shape;4283;p27"/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/>
              <a:ahLst/>
              <a:cxnLst/>
              <a:rect l="l" t="t" r="r" b="b"/>
              <a:pathLst>
                <a:path w="20925" h="41301" extrusionOk="0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4" name="Google Shape;4284;p27"/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/>
              <a:ahLst/>
              <a:cxnLst/>
              <a:rect l="l" t="t" r="r" b="b"/>
              <a:pathLst>
                <a:path w="201485" h="128127" extrusionOk="0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5" name="Google Shape;4285;p27"/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/>
              <a:ahLst/>
              <a:cxnLst/>
              <a:rect l="l" t="t" r="r" b="b"/>
              <a:pathLst>
                <a:path w="29856" h="28046" extrusionOk="0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6" name="Google Shape;4286;p27"/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/>
              <a:ahLst/>
              <a:cxnLst/>
              <a:rect l="l" t="t" r="r" b="b"/>
              <a:pathLst>
                <a:path w="28112" h="122620" extrusionOk="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7" name="Google Shape;4287;p27"/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/>
              <a:ahLst/>
              <a:cxnLst/>
              <a:rect l="l" t="t" r="r" b="b"/>
              <a:pathLst>
                <a:path w="40194" h="240305" extrusionOk="0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8" name="Google Shape;4288;p27"/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/>
              <a:ahLst/>
              <a:cxnLst/>
              <a:rect l="l" t="t" r="r" b="b"/>
              <a:pathLst>
                <a:path w="45583" h="294885" extrusionOk="0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9" name="Google Shape;4289;p27"/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/>
              <a:ahLst/>
              <a:cxnLst/>
              <a:rect l="l" t="t" r="r" b="b"/>
              <a:pathLst>
                <a:path w="25493" h="95596" extrusionOk="0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0" name="Google Shape;4290;p27"/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/>
              <a:ahLst/>
              <a:cxnLst/>
              <a:rect l="l" t="t" r="r" b="b"/>
              <a:pathLst>
                <a:path w="34360" h="34361" extrusionOk="0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1" name="Google Shape;4291;p27"/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/>
              <a:ahLst/>
              <a:cxnLst/>
              <a:rect l="l" t="t" r="r" b="b"/>
              <a:pathLst>
                <a:path w="430412" h="266895" extrusionOk="0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2" name="Google Shape;4292;p27"/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/>
              <a:ahLst/>
              <a:cxnLst/>
              <a:rect l="l" t="t" r="r" b="b"/>
              <a:pathLst>
                <a:path w="96510" h="68457" extrusionOk="0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3" name="Google Shape;4293;p27"/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/>
              <a:ahLst/>
              <a:cxnLst/>
              <a:rect l="l" t="t" r="r" b="b"/>
              <a:pathLst>
                <a:path w="77734" h="57755" extrusionOk="0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4" name="Google Shape;4294;p27"/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/>
              <a:ahLst/>
              <a:cxnLst/>
              <a:rect l="l" t="t" r="r" b="b"/>
              <a:pathLst>
                <a:path w="157730" h="103429" extrusionOk="0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5" name="Google Shape;4295;p27"/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/>
              <a:ahLst/>
              <a:cxnLst/>
              <a:rect l="l" t="t" r="r" b="b"/>
              <a:pathLst>
                <a:path w="111184" h="74868" extrusionOk="0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/>
              <a:ahLst/>
              <a:cxnLst/>
              <a:rect l="l" t="t" r="r" b="b"/>
              <a:pathLst>
                <a:path w="27002" h="301379" extrusionOk="0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/>
              <a:ahLst/>
              <a:cxnLst/>
              <a:rect l="l" t="t" r="r" b="b"/>
              <a:pathLst>
                <a:path w="19093" h="63974" extrusionOk="0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/>
              <a:ahLst/>
              <a:cxnLst/>
              <a:rect l="l" t="t" r="r" b="b"/>
              <a:pathLst>
                <a:path w="75886" h="55937" extrusionOk="0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/>
              <a:ahLst/>
              <a:cxnLst/>
              <a:rect l="l" t="t" r="r" b="b"/>
              <a:pathLst>
                <a:path w="23579" h="25034" extrusionOk="0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/>
              <a:ahLst/>
              <a:cxnLst/>
              <a:rect l="l" t="t" r="r" b="b"/>
              <a:pathLst>
                <a:path w="18301" h="317379" extrusionOk="0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/>
              <a:ahLst/>
              <a:cxnLst/>
              <a:rect l="l" t="t" r="r" b="b"/>
              <a:pathLst>
                <a:path w="17718" h="103083" extrusionOk="0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2" name="Google Shape;4302;p27"/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/>
              <a:ahLst/>
              <a:cxnLst/>
              <a:rect l="l" t="t" r="r" b="b"/>
              <a:pathLst>
                <a:path w="463855" h="708967" extrusionOk="0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3" name="Google Shape;4303;p27"/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/>
              <a:ahLst/>
              <a:cxnLst/>
              <a:rect l="l" t="t" r="r" b="b"/>
              <a:pathLst>
                <a:path w="29014" h="319130" extrusionOk="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/>
              <a:ahLst/>
              <a:cxnLst/>
              <a:rect l="l" t="t" r="r" b="b"/>
              <a:pathLst>
                <a:path w="433786" h="268269" extrusionOk="0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/>
              <a:ahLst/>
              <a:cxnLst/>
              <a:rect l="l" t="t" r="r" b="b"/>
              <a:pathLst>
                <a:path w="121800" h="82345" extrusionOk="0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/>
              <a:ahLst/>
              <a:cxnLst/>
              <a:rect l="l" t="t" r="r" b="b"/>
              <a:pathLst>
                <a:path w="127462" h="87841" extrusionOk="0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/>
              <a:ahLst/>
              <a:cxnLst/>
              <a:rect l="l" t="t" r="r" b="b"/>
              <a:pathLst>
                <a:path w="227623" h="145195" extrusionOk="0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/>
              <a:ahLst/>
              <a:cxnLst/>
              <a:rect l="l" t="t" r="r" b="b"/>
              <a:pathLst>
                <a:path w="187090" h="280345" extrusionOk="0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/>
              <a:ahLst/>
              <a:cxnLst/>
              <a:rect l="l" t="t" r="r" b="b"/>
              <a:pathLst>
                <a:path w="93426" h="138329" extrusionOk="0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/>
              <a:ahLst/>
              <a:cxnLst/>
              <a:rect l="l" t="t" r="r" b="b"/>
              <a:pathLst>
                <a:path w="739007" h="1233846" extrusionOk="0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/>
              <a:ahLst/>
              <a:cxnLst/>
              <a:rect l="l" t="t" r="r" b="b"/>
              <a:pathLst>
                <a:path w="37007" h="323140" extrusionOk="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2" name="Google Shape;4312;p27"/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/>
              <a:ahLst/>
              <a:cxnLst/>
              <a:rect l="l" t="t" r="r" b="b"/>
              <a:pathLst>
                <a:path w="469854" h="281675" extrusionOk="0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3" name="Google Shape;4313;p27"/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/>
              <a:ahLst/>
              <a:cxnLst/>
              <a:rect l="l" t="t" r="r" b="b"/>
              <a:pathLst>
                <a:path w="266209" h="380917" extrusionOk="0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/>
              <a:ahLst/>
              <a:cxnLst/>
              <a:rect l="l" t="t" r="r" b="b"/>
              <a:pathLst>
                <a:path w="42748" h="290767" extrusionOk="0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/>
              <a:ahLst/>
              <a:cxnLst/>
              <a:rect l="l" t="t" r="r" b="b"/>
              <a:pathLst>
                <a:path w="52255" h="262424" extrusionOk="0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/>
              <a:ahLst/>
              <a:cxnLst/>
              <a:rect l="l" t="t" r="r" b="b"/>
              <a:pathLst>
                <a:path w="12119" h="249774" extrusionOk="0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/>
              <a:ahLst/>
              <a:cxnLst/>
              <a:rect l="l" t="t" r="r" b="b"/>
              <a:pathLst>
                <a:path w="126145" h="154321" extrusionOk="0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8" name="Google Shape;4318;p27"/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/>
              <a:ahLst/>
              <a:cxnLst/>
              <a:rect l="l" t="t" r="r" b="b"/>
              <a:pathLst>
                <a:path w="67364" h="551280" extrusionOk="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9" name="Google Shape;4319;p27"/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/>
              <a:ahLst/>
              <a:cxnLst/>
              <a:rect l="l" t="t" r="r" b="b"/>
              <a:pathLst>
                <a:path w="2808" h="324598" extrusionOk="0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0" name="Google Shape;4320;p27"/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/>
              <a:ahLst/>
              <a:cxnLst/>
              <a:rect l="l" t="t" r="r" b="b"/>
              <a:pathLst>
                <a:path w="36644" h="31458" extrusionOk="0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1" name="Google Shape;4321;p27"/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/>
              <a:ahLst/>
              <a:cxnLst/>
              <a:rect l="l" t="t" r="r" b="b"/>
              <a:pathLst>
                <a:path w="38042" h="33888" extrusionOk="0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2" name="Google Shape;4322;p27"/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/>
              <a:ahLst/>
              <a:cxnLst/>
              <a:rect l="l" t="t" r="r" b="b"/>
              <a:pathLst>
                <a:path w="31158" h="147360" extrusionOk="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3" name="Google Shape;4323;p27"/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/>
              <a:ahLst/>
              <a:cxnLst/>
              <a:rect l="l" t="t" r="r" b="b"/>
              <a:pathLst>
                <a:path w="28098" h="146535" extrusionOk="0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p28"/>
          <p:cNvSpPr txBox="1"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26" name="Google Shape;4326;p28" descr="abstract colorful illustration of buildings&#10;"/>
          <p:cNvGrpSpPr/>
          <p:nvPr/>
        </p:nvGrpSpPr>
        <p:grpSpPr>
          <a:xfrm>
            <a:off x="0" y="-381"/>
            <a:ext cx="12186284" cy="5038304"/>
            <a:chOff x="0" y="-381"/>
            <a:chExt cx="12186284" cy="5038304"/>
          </a:xfrm>
        </p:grpSpPr>
        <p:sp>
          <p:nvSpPr>
            <p:cNvPr id="4327" name="Google Shape;4327;p28"/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/>
              <a:ahLst/>
              <a:cxnLst/>
              <a:rect l="l" t="t" r="r" b="b"/>
              <a:pathLst>
                <a:path w="48247" h="41518" extrusionOk="0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8" name="Google Shape;4328;p28"/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/>
              <a:ahLst/>
              <a:cxnLst/>
              <a:rect l="l" t="t" r="r" b="b"/>
              <a:pathLst>
                <a:path w="673440" h="196544" extrusionOk="0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9" name="Google Shape;4329;p28"/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/>
              <a:ahLst/>
              <a:cxnLst/>
              <a:rect l="l" t="t" r="r" b="b"/>
              <a:pathLst>
                <a:path w="52819" h="59039" extrusionOk="0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0" name="Google Shape;4330;p28"/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/>
              <a:ahLst/>
              <a:cxnLst/>
              <a:rect l="l" t="t" r="r" b="b"/>
              <a:pathLst>
                <a:path w="952261" h="268535" extrusionOk="0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1" name="Google Shape;4331;p28"/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/>
              <a:ahLst/>
              <a:cxnLst/>
              <a:rect l="l" t="t" r="r" b="b"/>
              <a:pathLst>
                <a:path w="51549" h="49897" extrusionOk="0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2" name="Google Shape;4332;p28"/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/>
              <a:ahLst/>
              <a:cxnLst/>
              <a:rect l="l" t="t" r="r" b="b"/>
              <a:pathLst>
                <a:path w="3458361" h="1058651" extrusionOk="0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3" name="Google Shape;4333;p28"/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/>
              <a:ahLst/>
              <a:cxnLst/>
              <a:rect l="l" t="t" r="r" b="b"/>
              <a:pathLst>
                <a:path w="1399951" h="1034908" extrusionOk="0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4" name="Google Shape;4334;p28"/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/>
              <a:ahLst/>
              <a:cxnLst/>
              <a:rect l="l" t="t" r="r" b="b"/>
              <a:pathLst>
                <a:path w="1022221" h="308021" extrusionOk="0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5" name="Google Shape;4335;p28"/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/>
              <a:ahLst/>
              <a:cxnLst/>
              <a:rect l="l" t="t" r="r" b="b"/>
              <a:pathLst>
                <a:path w="32250" h="36185" extrusionOk="0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6" name="Google Shape;4336;p28"/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/>
              <a:ahLst/>
              <a:cxnLst/>
              <a:rect l="l" t="t" r="r" b="b"/>
              <a:pathLst>
                <a:path w="164677" h="224731" extrusionOk="0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7" name="Google Shape;4337;p28"/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/>
              <a:ahLst/>
              <a:cxnLst/>
              <a:rect l="l" t="t" r="r" b="b"/>
              <a:pathLst>
                <a:path w="907315" h="365284" extrusionOk="0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8" name="Google Shape;4338;p28"/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/>
              <a:ahLst/>
              <a:cxnLst/>
              <a:rect l="l" t="t" r="r" b="b"/>
              <a:pathLst>
                <a:path w="1074532" h="409849" extrusionOk="0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9" name="Google Shape;4339;p28"/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/>
              <a:ahLst/>
              <a:cxnLst/>
              <a:rect l="l" t="t" r="r" b="b"/>
              <a:pathLst>
                <a:path w="129507" h="195275" extrusionOk="0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0" name="Google Shape;4340;p28"/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/>
              <a:ahLst/>
              <a:cxnLst/>
              <a:rect l="l" t="t" r="r" b="b"/>
              <a:pathLst>
                <a:path w="951499" h="380647" extrusionOk="0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1" name="Google Shape;4341;p28"/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/>
              <a:ahLst/>
              <a:cxnLst/>
              <a:rect l="l" t="t" r="r" b="b"/>
              <a:pathLst>
                <a:path w="1075548" h="378361" extrusionOk="0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2" name="Google Shape;4342;p28"/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/>
              <a:ahLst/>
              <a:cxnLst/>
              <a:rect l="l" t="t" r="r" b="b"/>
              <a:pathLst>
                <a:path w="850179" h="370743" extrusionOk="0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3" name="Google Shape;4343;p28"/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/>
              <a:ahLst/>
              <a:cxnLst/>
              <a:rect l="l" t="t" r="r" b="b"/>
              <a:pathLst>
                <a:path w="845227" h="411246" extrusionOk="0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4" name="Google Shape;4344;p28"/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/>
              <a:ahLst/>
              <a:cxnLst/>
              <a:rect l="l" t="t" r="r" b="b"/>
              <a:pathLst>
                <a:path w="639793" h="531230" extrusionOk="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5" name="Google Shape;4345;p28"/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/>
              <a:ahLst/>
              <a:cxnLst/>
              <a:rect l="l" t="t" r="r" b="b"/>
              <a:pathLst>
                <a:path w="1808662" h="443495" extrusionOk="0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6" name="Google Shape;4346;p28"/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/>
              <a:ahLst/>
              <a:cxnLst/>
              <a:rect l="l" t="t" r="r" b="b"/>
              <a:pathLst>
                <a:path w="1285680" h="460382" extrusionOk="0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7" name="Google Shape;4347;p28"/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/>
              <a:ahLst/>
              <a:cxnLst/>
              <a:rect l="l" t="t" r="r" b="b"/>
              <a:pathLst>
                <a:path w="234383" h="190704" extrusionOk="0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8" name="Google Shape;4348;p28"/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/>
              <a:ahLst/>
              <a:cxnLst/>
              <a:rect l="l" t="t" r="r" b="b"/>
              <a:pathLst>
                <a:path w="490986" h="194894" extrusionOk="0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9" name="Google Shape;4349;p28"/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/>
              <a:ahLst/>
              <a:cxnLst/>
              <a:rect l="l" t="t" r="r" b="b"/>
              <a:pathLst>
                <a:path w="420391" h="92558" extrusionOk="0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0" name="Google Shape;4350;p28"/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/>
              <a:ahLst/>
              <a:cxnLst/>
              <a:rect l="l" t="t" r="r" b="b"/>
              <a:pathLst>
                <a:path w="718894" h="483998" extrusionOk="0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1" name="Google Shape;4351;p28"/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/>
              <a:ahLst/>
              <a:cxnLst/>
              <a:rect l="l" t="t" r="r" b="b"/>
              <a:pathLst>
                <a:path w="415059" h="342811" extrusionOk="0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2" name="Google Shape;4352;p28"/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/>
              <a:ahLst/>
              <a:cxnLst/>
              <a:rect l="l" t="t" r="r" b="b"/>
              <a:pathLst>
                <a:path w="2896399" h="899180" extrusionOk="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3" name="Google Shape;4353;p28"/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/>
              <a:ahLst/>
              <a:cxnLst/>
              <a:rect l="l" t="t" r="r" b="b"/>
              <a:pathLst>
                <a:path w="124302" h="106144" extrusionOk="0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4" name="Google Shape;4354;p28"/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/>
              <a:ahLst/>
              <a:cxnLst/>
              <a:rect l="l" t="t" r="r" b="b"/>
              <a:pathLst>
                <a:path w="2323518" h="788592" extrusionOk="0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5" name="Google Shape;4355;p28"/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/>
              <a:ahLst/>
              <a:cxnLst/>
              <a:rect l="l" t="t" r="r" b="b"/>
              <a:pathLst>
                <a:path w="3828346" h="868454" extrusionOk="0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6" name="Google Shape;4356;p28"/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/>
              <a:ahLst/>
              <a:cxnLst/>
              <a:rect l="l" t="t" r="r" b="b"/>
              <a:pathLst>
                <a:path w="212798" h="117825" extrusionOk="0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7" name="Google Shape;4357;p28"/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/>
              <a:ahLst/>
              <a:cxnLst/>
              <a:rect l="l" t="t" r="r" b="b"/>
              <a:pathLst>
                <a:path w="1265872" h="808018" extrusionOk="0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8" name="Google Shape;4358;p28"/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/>
              <a:ahLst/>
              <a:cxnLst/>
              <a:rect l="l" t="t" r="r" b="b"/>
              <a:pathLst>
                <a:path w="105510" h="435370" extrusionOk="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9" name="Google Shape;4359;p28"/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/>
              <a:ahLst/>
              <a:cxnLst/>
              <a:rect l="l" t="t" r="r" b="b"/>
              <a:pathLst>
                <a:path w="1377225" h="650579" extrusionOk="0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0" name="Google Shape;4360;p28"/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/>
              <a:ahLst/>
              <a:cxnLst/>
              <a:rect l="l" t="t" r="r" b="b"/>
              <a:pathLst>
                <a:path w="100305" h="111985" extrusionOk="0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1" name="Google Shape;4361;p28"/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/>
              <a:ahLst/>
              <a:cxnLst/>
              <a:rect l="l" t="t" r="r" b="b"/>
              <a:pathLst>
                <a:path w="362748" h="651848" extrusionOk="0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2" name="Google Shape;4362;p28"/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/>
              <a:ahLst/>
              <a:cxnLst/>
              <a:rect l="l" t="t" r="r" b="b"/>
              <a:pathLst>
                <a:path w="1955057" h="995040" extrusionOk="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3" name="Google Shape;4363;p28"/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/>
              <a:ahLst/>
              <a:cxnLst/>
              <a:rect l="l" t="t" r="r" b="b"/>
              <a:pathLst>
                <a:path w="2316790" h="852710" extrusionOk="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4" name="Google Shape;4364;p28"/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/>
              <a:ahLst/>
              <a:cxnLst/>
              <a:rect l="l" t="t" r="r" b="b"/>
              <a:pathLst>
                <a:path w="421407" h="439052" extrusionOk="0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5" name="Google Shape;4365;p28"/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/>
              <a:ahLst/>
              <a:cxnLst/>
              <a:rect l="l" t="t" r="r" b="b"/>
              <a:pathLst>
                <a:path w="407568" h="238063" extrusionOk="0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6" name="Google Shape;4366;p28"/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/>
              <a:ahLst/>
              <a:cxnLst/>
              <a:rect l="l" t="t" r="r" b="b"/>
              <a:pathLst>
                <a:path w="828594" h="432703" extrusionOk="0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7" name="Google Shape;4367;p28"/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/>
              <a:ahLst/>
              <a:cxnLst/>
              <a:rect l="l" t="t" r="r" b="b"/>
              <a:pathLst>
                <a:path w="125698" h="192608" extrusionOk="0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8" name="Google Shape;4368;p28"/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/>
              <a:ahLst/>
              <a:cxnLst/>
              <a:rect l="l" t="t" r="r" b="b"/>
              <a:pathLst>
                <a:path w="1578469" h="570335" extrusionOk="0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9" name="Google Shape;4369;p28"/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/>
              <a:ahLst/>
              <a:cxnLst/>
              <a:rect l="l" t="t" r="r" b="b"/>
              <a:pathLst>
                <a:path w="922678" h="851821" extrusionOk="0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0" name="Google Shape;4370;p28"/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/>
              <a:ahLst/>
              <a:cxnLst/>
              <a:rect l="l" t="t" r="r" b="b"/>
              <a:pathLst>
                <a:path w="2930173" h="981963" extrusionOk="0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1" name="Google Shape;4371;p28"/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/>
              <a:ahLst/>
              <a:cxnLst/>
              <a:rect l="l" t="t" r="r" b="b"/>
              <a:pathLst>
                <a:path w="281996" h="148805" extrusionOk="0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2" name="Google Shape;4372;p28"/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/>
              <a:ahLst/>
              <a:cxnLst/>
              <a:rect l="l" t="t" r="r" b="b"/>
              <a:pathLst>
                <a:path w="1740226" h="683844" extrusionOk="0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3" name="Google Shape;4373;p28"/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/>
              <a:ahLst/>
              <a:cxnLst/>
              <a:rect l="l" t="t" r="r" b="b"/>
              <a:pathLst>
                <a:path w="496826" h="353730" extrusionOk="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4" name="Google Shape;4374;p28"/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/>
              <a:ahLst/>
              <a:cxnLst/>
              <a:rect l="l" t="t" r="r" b="b"/>
              <a:pathLst>
                <a:path w="1411124" h="930414" extrusionOk="0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5" name="Google Shape;4375;p28"/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/>
              <a:ahLst/>
              <a:cxnLst/>
              <a:rect l="l" t="t" r="r" b="b"/>
              <a:pathLst>
                <a:path w="407567" h="588492" extrusionOk="0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6" name="Google Shape;4376;p28"/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/>
              <a:ahLst/>
              <a:cxnLst/>
              <a:rect l="l" t="t" r="r" b="b"/>
              <a:pathLst>
                <a:path w="1654777" h="624804" extrusionOk="0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7" name="Google Shape;4377;p28"/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/>
              <a:ahLst/>
              <a:cxnLst/>
              <a:rect l="l" t="t" r="r" b="b"/>
              <a:pathLst>
                <a:path w="650712" h="321607" extrusionOk="0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8" name="Google Shape;4378;p28"/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/>
              <a:ahLst/>
              <a:cxnLst/>
              <a:rect l="l" t="t" r="r" b="b"/>
              <a:pathLst>
                <a:path w="243017" h="805732" extrusionOk="0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9" name="Google Shape;4379;p28"/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/>
              <a:ahLst/>
              <a:cxnLst/>
              <a:rect l="l" t="t" r="r" b="b"/>
              <a:pathLst>
                <a:path w="3627228" h="1707579" extrusionOk="0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0" name="Google Shape;4380;p28"/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/>
              <a:ahLst/>
              <a:cxnLst/>
              <a:rect l="l" t="t" r="r" b="b"/>
              <a:pathLst>
                <a:path w="3870880" h="1294809" extrusionOk="0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1" name="Google Shape;4381;p28"/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/>
              <a:ahLst/>
              <a:cxnLst/>
              <a:rect l="l" t="t" r="r" b="b"/>
              <a:pathLst>
                <a:path w="262316" h="821222" extrusionOk="0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2" name="Google Shape;4382;p28"/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/>
              <a:ahLst/>
              <a:cxnLst/>
              <a:rect l="l" t="t" r="r" b="b"/>
              <a:pathLst>
                <a:path w="3585583" h="1694502" extrusionOk="0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3" name="Google Shape;4383;p28"/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/>
              <a:ahLst/>
              <a:cxnLst/>
              <a:rect l="l" t="t" r="r" b="b"/>
              <a:pathLst>
                <a:path w="3848280" h="1251641" extrusionOk="0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4" name="Google Shape;4384;p28"/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/>
              <a:ahLst/>
              <a:cxnLst/>
              <a:rect l="l" t="t" r="r" b="b"/>
              <a:pathLst>
                <a:path w="1953533" h="877850" extrusionOk="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5" name="Google Shape;4385;p28"/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/>
              <a:ahLst/>
              <a:cxnLst/>
              <a:rect l="l" t="t" r="r" b="b"/>
              <a:pathLst>
                <a:path w="320976" h="560686" extrusionOk="0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6" name="Google Shape;4386;p28"/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/>
              <a:ahLst/>
              <a:cxnLst/>
              <a:rect l="l" t="t" r="r" b="b"/>
              <a:pathLst>
                <a:path w="2277048" h="865153" extrusionOk="0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7" name="Google Shape;4387;p28"/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/>
              <a:ahLst/>
              <a:cxnLst/>
              <a:rect l="l" t="t" r="r" b="b"/>
              <a:pathLst>
                <a:path w="28187" h="216732" extrusionOk="0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8" name="Google Shape;4388;p28"/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/>
              <a:ahLst/>
              <a:cxnLst/>
              <a:rect l="l" t="t" r="r" b="b"/>
              <a:pathLst>
                <a:path w="223337" h="229683" extrusionOk="0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9" name="Google Shape;4389;p28"/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/>
              <a:ahLst/>
              <a:cxnLst/>
              <a:rect l="l" t="t" r="r" b="b"/>
              <a:pathLst>
                <a:path w="433850" h="122396" extrusionOk="0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0" name="Google Shape;4390;p28"/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/>
              <a:ahLst/>
              <a:cxnLst/>
              <a:rect l="l" t="t" r="r" b="b"/>
              <a:pathLst>
                <a:path w="735526" h="343572" extrusionOk="0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1" name="Google Shape;4391;p28"/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/>
              <a:ahLst/>
              <a:cxnLst/>
              <a:rect l="l" t="t" r="r" b="b"/>
              <a:pathLst>
                <a:path w="352590" h="381281" extrusionOk="0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2" name="Google Shape;4392;p28"/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/>
              <a:ahLst/>
              <a:cxnLst/>
              <a:rect l="l" t="t" r="r" b="b"/>
              <a:pathLst>
                <a:path w="280854" h="423054" extrusionOk="0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3" name="Google Shape;4393;p28"/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/>
              <a:ahLst/>
              <a:cxnLst/>
              <a:rect l="l" t="t" r="r" b="b"/>
              <a:pathLst>
                <a:path w="108811" h="232476" extrusionOk="0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4" name="Google Shape;4394;p28"/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/>
              <a:ahLst/>
              <a:cxnLst/>
              <a:rect l="l" t="t" r="r" b="b"/>
              <a:pathLst>
                <a:path w="1334690" h="812462" extrusionOk="0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5" name="Google Shape;4395;p28"/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/>
              <a:ahLst/>
              <a:cxnLst/>
              <a:rect l="l" t="t" r="r" b="b"/>
              <a:pathLst>
                <a:path w="42661" h="47612" extrusionOk="0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6" name="Google Shape;4396;p28"/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/>
              <a:ahLst/>
              <a:cxnLst/>
              <a:rect l="l" t="t" r="r" b="b"/>
              <a:pathLst>
                <a:path w="300279" h="102970" extrusionOk="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7" name="Google Shape;4397;p28"/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/>
              <a:ahLst/>
              <a:cxnLst/>
              <a:rect l="l" t="t" r="r" b="b"/>
              <a:pathLst>
                <a:path w="535298" h="515359" extrusionOk="0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8" name="Google Shape;4398;p28"/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/>
              <a:ahLst/>
              <a:cxnLst/>
              <a:rect l="l" t="t" r="r" b="b"/>
              <a:pathLst>
                <a:path w="1243399" h="408579" extrusionOk="0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9" name="Google Shape;4399;p28"/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/>
              <a:ahLst/>
              <a:cxnLst/>
              <a:rect l="l" t="t" r="r" b="b"/>
              <a:pathLst>
                <a:path w="1779332" h="604490" extrusionOk="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0" name="Google Shape;4400;p28"/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/>
              <a:ahLst/>
              <a:cxnLst/>
              <a:rect l="l" t="t" r="r" b="b"/>
              <a:pathLst>
                <a:path w="86719" h="160994" extrusionOk="0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1" name="Google Shape;4401;p28"/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/>
              <a:ahLst/>
              <a:cxnLst/>
              <a:rect l="l" t="t" r="r" b="b"/>
              <a:pathLst>
                <a:path w="385094" h="188546" extrusionOk="0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2" name="Google Shape;4402;p28"/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/>
              <a:ahLst/>
              <a:cxnLst/>
              <a:rect l="l" t="t" r="r" b="b"/>
              <a:pathLst>
                <a:path w="470924" h="261425" extrusionOk="0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3" name="Google Shape;4403;p28"/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/>
              <a:ahLst/>
              <a:cxnLst/>
              <a:rect l="l" t="t" r="r" b="b"/>
              <a:pathLst>
                <a:path w="64753" h="72370" extrusionOk="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4" name="Google Shape;4404;p28"/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/>
              <a:ahLst/>
              <a:cxnLst/>
              <a:rect l="l" t="t" r="r" b="b"/>
              <a:pathLst>
                <a:path w="154393" h="215082" extrusionOk="0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5" name="Google Shape;4405;p28"/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/>
              <a:ahLst/>
              <a:cxnLst/>
              <a:rect l="l" t="t" r="r" b="b"/>
              <a:pathLst>
                <a:path w="148679" h="165565" extrusionOk="0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6" name="Google Shape;4406;p28"/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/>
              <a:ahLst/>
              <a:cxnLst/>
              <a:rect l="l" t="t" r="r" b="b"/>
              <a:pathLst>
                <a:path w="242636" h="686002" extrusionOk="0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7" name="Google Shape;4407;p28"/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/>
              <a:ahLst/>
              <a:cxnLst/>
              <a:rect l="l" t="t" r="r" b="b"/>
              <a:pathLst>
                <a:path w="1577961" h="1069316" extrusionOk="0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8" name="Google Shape;4408;p28"/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/>
              <a:ahLst/>
              <a:cxnLst/>
              <a:rect l="l" t="t" r="r" b="b"/>
              <a:pathLst>
                <a:path w="1826184" h="675972" extrusionOk="0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9" name="Google Shape;4409;p28"/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/>
              <a:ahLst/>
              <a:cxnLst/>
              <a:rect l="l" t="t" r="r" b="b"/>
              <a:pathLst>
                <a:path w="242636" h="805732" extrusionOk="0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0" name="Google Shape;4410;p28"/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/>
              <a:ahLst/>
              <a:cxnLst/>
              <a:rect l="l" t="t" r="r" b="b"/>
              <a:pathLst>
                <a:path w="3251022" h="1593563" extrusionOk="0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1" name="Google Shape;4411;p28"/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/>
              <a:ahLst/>
              <a:cxnLst/>
              <a:rect l="l" t="t" r="r" b="b"/>
              <a:pathLst>
                <a:path w="3494166" h="1197045" extrusionOk="0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2" name="Google Shape;4412;p28"/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/>
              <a:ahLst/>
              <a:cxnLst/>
              <a:rect l="l" t="t" r="r" b="b"/>
              <a:pathLst>
                <a:path w="510666" h="160232" extrusionOk="0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3" name="Google Shape;4413;p28"/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/>
              <a:ahLst/>
              <a:cxnLst/>
              <a:rect l="l" t="t" r="r" b="b"/>
              <a:pathLst>
                <a:path w="1164933" h="547100" extrusionOk="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4" name="Google Shape;4414;p28"/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/>
              <a:ahLst/>
              <a:cxnLst/>
              <a:rect l="l" t="t" r="r" b="b"/>
              <a:pathLst>
                <a:path w="3068949" h="638517" extrusionOk="0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5" name="Google Shape;4415;p28"/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/>
              <a:ahLst/>
              <a:cxnLst/>
              <a:rect l="l" t="t" r="r" b="b"/>
              <a:pathLst>
                <a:path w="758888" h="229302" extrusionOk="0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6" name="Google Shape;4416;p28"/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/>
              <a:ahLst/>
              <a:cxnLst/>
              <a:rect l="l" t="t" r="r" b="b"/>
              <a:pathLst>
                <a:path w="1764858" h="708603" extrusionOk="0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7" name="Google Shape;4417;p28"/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/>
              <a:ahLst/>
              <a:cxnLst/>
              <a:rect l="l" t="t" r="r" b="b"/>
              <a:pathLst>
                <a:path w="4550795" h="1177492" extrusionOk="0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8" name="Google Shape;4418;p28"/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/>
              <a:ahLst/>
              <a:cxnLst/>
              <a:rect l="l" t="t" r="r" b="b"/>
              <a:pathLst>
                <a:path w="1286569" h="350428" extrusionOk="0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9" name="Google Shape;4419;p28"/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/>
              <a:ahLst/>
              <a:cxnLst/>
              <a:rect l="l" t="t" r="r" b="b"/>
              <a:pathLst>
                <a:path w="1759399" h="580239" extrusionOk="0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0" name="Google Shape;4420;p28"/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/>
              <a:ahLst/>
              <a:cxnLst/>
              <a:rect l="l" t="t" r="r" b="b"/>
              <a:pathLst>
                <a:path w="2135606" h="964060" extrusionOk="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1" name="Google Shape;4421;p28"/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/>
              <a:ahLst/>
              <a:cxnLst/>
              <a:rect l="l" t="t" r="r" b="b"/>
              <a:pathLst>
                <a:path w="359954" h="383186" extrusionOk="0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2" name="Google Shape;4422;p28"/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/>
              <a:ahLst/>
              <a:cxnLst/>
              <a:rect l="l" t="t" r="r" b="b"/>
              <a:pathLst>
                <a:path w="131285" h="133188" extrusionOk="0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3" name="Google Shape;4423;p28"/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/>
              <a:ahLst/>
              <a:cxnLst/>
              <a:rect l="l" t="t" r="r" b="b"/>
              <a:pathLst>
                <a:path w="242509" h="694890" extrusionOk="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4" name="Google Shape;4424;p28"/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/>
              <a:ahLst/>
              <a:cxnLst/>
              <a:rect l="l" t="t" r="r" b="b"/>
              <a:pathLst>
                <a:path w="665441" h="395883" extrusionOk="0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5" name="Google Shape;4425;p28"/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/>
              <a:ahLst/>
              <a:cxnLst/>
              <a:rect l="l" t="t" r="r" b="b"/>
              <a:pathLst>
                <a:path w="660869" h="725489" extrusionOk="0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6" name="Google Shape;4426;p28"/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/>
              <a:ahLst/>
              <a:cxnLst/>
              <a:rect l="l" t="t" r="r" b="b"/>
              <a:pathLst>
                <a:path w="178898" h="423308" extrusionOk="0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7" name="Google Shape;4427;p28"/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/>
              <a:ahLst/>
              <a:cxnLst/>
              <a:rect l="l" t="t" r="r" b="b"/>
              <a:pathLst>
                <a:path w="368080" h="670767" extrusionOk="0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8" name="Google Shape;4428;p28"/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/>
              <a:ahLst/>
              <a:cxnLst/>
              <a:rect l="l" t="t" r="r" b="b"/>
              <a:pathLst>
                <a:path w="168740" h="227525" extrusionOk="0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9" name="Google Shape;4429;p28"/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/>
              <a:ahLst/>
              <a:cxnLst/>
              <a:rect l="l" t="t" r="r" b="b"/>
              <a:pathLst>
                <a:path w="1263079" h="453780" extrusionOk="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0" name="Google Shape;4430;p28"/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/>
              <a:ahLst/>
              <a:cxnLst/>
              <a:rect l="l" t="t" r="r" b="b"/>
              <a:pathLst>
                <a:path w="1428138" h="489076" extrusionOk="0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1" name="Google Shape;4431;p28"/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/>
              <a:ahLst/>
              <a:cxnLst/>
              <a:rect l="l" t="t" r="r" b="b"/>
              <a:pathLst>
                <a:path w="145378" h="208479" extrusionOk="0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2" name="Google Shape;4432;p28"/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/>
              <a:ahLst/>
              <a:cxnLst/>
              <a:rect l="l" t="t" r="r" b="b"/>
              <a:pathLst>
                <a:path w="1201754" h="456446" extrusionOk="0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3" name="Google Shape;4433;p28"/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/>
              <a:ahLst/>
              <a:cxnLst/>
              <a:rect l="l" t="t" r="r" b="b"/>
              <a:pathLst>
                <a:path w="1347767" h="482220" extrusionOk="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4" name="Google Shape;4434;p28"/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/>
              <a:ahLst/>
              <a:cxnLst/>
              <a:rect l="l" t="t" r="r" b="b"/>
              <a:pathLst>
                <a:path w="142077" h="136235" extrusionOk="0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5" name="Google Shape;4435;p28"/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/>
              <a:ahLst/>
              <a:cxnLst/>
              <a:rect l="l" t="t" r="r" b="b"/>
              <a:pathLst>
                <a:path w="136999" h="113381" extrusionOk="0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6" name="Google Shape;4436;p28"/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/>
              <a:ahLst/>
              <a:cxnLst/>
              <a:rect l="l" t="t" r="r" b="b"/>
              <a:pathLst>
                <a:path w="861606" h="261806" extrusionOk="0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7" name="Google Shape;4437;p28"/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/>
              <a:ahLst/>
              <a:cxnLst/>
              <a:rect l="l" t="t" r="r" b="b"/>
              <a:pathLst>
                <a:path w="181056" h="54722" extrusionOk="0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8" name="Google Shape;4438;p28"/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/>
              <a:ahLst/>
              <a:cxnLst/>
              <a:rect l="l" t="t" r="r" b="b"/>
              <a:pathLst>
                <a:path w="45073" h="157311" extrusionOk="0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9" name="Google Shape;4439;p28"/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/>
              <a:ahLst/>
              <a:cxnLst/>
              <a:rect l="l" t="t" r="r" b="b"/>
              <a:pathLst>
                <a:path w="797614" h="227017" extrusionOk="0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0" name="Google Shape;4440;p28"/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/>
              <a:ahLst/>
              <a:cxnLst/>
              <a:rect l="l" t="t" r="r" b="b"/>
              <a:pathLst>
                <a:path w="847259" h="232857" extrusionOk="0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1" name="Google Shape;4441;p28"/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/>
              <a:ahLst/>
              <a:cxnLst/>
              <a:rect l="l" t="t" r="r" b="b"/>
              <a:pathLst>
                <a:path w="165185" h="224604" extrusionOk="0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2" name="Google Shape;4442;p28"/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/>
              <a:ahLst/>
              <a:cxnLst/>
              <a:rect l="l" t="t" r="r" b="b"/>
              <a:pathLst>
                <a:path w="4068951" h="1115278" extrusionOk="0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3" name="Google Shape;4443;p28"/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/>
              <a:ahLst/>
              <a:cxnLst/>
              <a:rect l="l" t="t" r="r" b="b"/>
              <a:pathLst>
                <a:path w="4239343" h="1201869" extrusionOk="0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4" name="Google Shape;4444;p28"/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/>
              <a:ahLst/>
              <a:cxnLst/>
              <a:rect l="l" t="t" r="r" b="b"/>
              <a:pathLst>
                <a:path w="83544" h="195656" extrusionOk="0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5" name="Google Shape;4445;p28"/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/>
              <a:ahLst/>
              <a:cxnLst/>
              <a:rect l="l" t="t" r="r" b="b"/>
              <a:pathLst>
                <a:path w="1068437" h="287072" extrusionOk="0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6" name="Google Shape;4446;p28"/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/>
              <a:ahLst/>
              <a:cxnLst/>
              <a:rect l="l" t="t" r="r" b="b"/>
              <a:pathLst>
                <a:path w="1154903" h="340144" extrusionOk="0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7" name="Google Shape;4447;p28"/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/>
              <a:ahLst/>
              <a:cxnLst/>
              <a:rect l="l" t="t" r="r" b="b"/>
              <a:pathLst>
                <a:path w="175724" h="149059" extrusionOk="0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8" name="Google Shape;4448;p28"/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/>
              <a:ahLst/>
              <a:cxnLst/>
              <a:rect l="l" t="t" r="r" b="b"/>
              <a:pathLst>
                <a:path w="56" h="888" extrusionOk="0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9" name="Google Shape;4449;p28"/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/>
              <a:ahLst/>
              <a:cxnLst/>
              <a:rect l="l" t="t" r="r" b="b"/>
              <a:pathLst>
                <a:path w="9" h="888" extrusionOk="0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0" name="Google Shape;4450;p28"/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/>
              <a:ahLst/>
              <a:cxnLst/>
              <a:rect l="l" t="t" r="r" b="b"/>
              <a:pathLst>
                <a:path w="77069" h="33145" extrusionOk="0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1" name="Google Shape;4451;p28"/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2" name="Google Shape;4452;p28"/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/>
              <a:ahLst/>
              <a:cxnLst/>
              <a:rect l="l" t="t" r="r" b="b"/>
              <a:pathLst>
                <a:path w="12696" h="5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3" name="Google Shape;4453;p28"/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/>
              <a:ahLst/>
              <a:cxnLst/>
              <a:rect l="l" t="t" r="r" b="b"/>
              <a:pathLst>
                <a:path w="8887" h="82401" extrusionOk="0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4" name="Google Shape;4454;p28"/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/>
              <a:ahLst/>
              <a:cxnLst/>
              <a:rect l="l" t="t" r="r" b="b"/>
              <a:pathLst>
                <a:path w="10538" h="106404" extrusionOk="0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5" name="Google Shape;4455;p28"/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6" name="Google Shape;4456;p28"/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7" name="Google Shape;4457;p28"/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/>
              <a:ahLst/>
              <a:cxnLst/>
              <a:rect l="l" t="t" r="r" b="b"/>
              <a:pathLst>
                <a:path w="3301" h="1142" extrusionOk="0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8" name="Google Shape;4458;p28"/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/>
              <a:ahLst/>
              <a:cxnLst/>
              <a:rect l="l" t="t" r="r" b="b"/>
              <a:pathLst>
                <a:path w="921917" h="285260" extrusionOk="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9" name="Google Shape;4459;p28"/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/>
              <a:ahLst/>
              <a:cxnLst/>
              <a:rect l="l" t="t" r="r" b="b"/>
              <a:pathLst>
                <a:path w="180548" h="150001" extrusionOk="0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0" name="Google Shape;4460;p28"/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1" name="Google Shape;4461;p28"/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/>
              <a:ahLst/>
              <a:cxnLst/>
              <a:rect l="l" t="t" r="r" b="b"/>
              <a:pathLst>
                <a:path w="922139" h="284406" extrusionOk="0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2" name="Google Shape;4462;p28"/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/>
              <a:ahLst/>
              <a:cxnLst/>
              <a:rect l="l" t="t" r="r" b="b"/>
              <a:pathLst>
                <a:path w="10814" h="108860" extrusionOk="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3" name="Google Shape;4463;p28"/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/>
              <a:ahLst/>
              <a:cxnLst/>
              <a:rect l="l" t="t" r="r" b="b"/>
              <a:pathLst>
                <a:path w="186560" h="151221" extrusionOk="0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4" name="Google Shape;4464;p28"/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/>
              <a:ahLst/>
              <a:cxnLst/>
              <a:rect l="l" t="t" r="r" b="b"/>
              <a:pathLst>
                <a:path w="857544" h="287961" extrusionOk="0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5" name="Google Shape;4465;p28"/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6" name="Google Shape;4466;p28"/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7" name="Google Shape;4467;p28"/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8" name="Google Shape;4468;p28"/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/>
              <a:ahLst/>
              <a:cxnLst/>
              <a:rect l="l" t="t" r="r" b="b"/>
              <a:pathLst>
                <a:path w="9198" h="107721" extrusionOk="0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9" name="Google Shape;4469;p28"/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0" name="Google Shape;4470;p28"/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/>
              <a:ahLst/>
              <a:cxnLst/>
              <a:rect l="l" t="t" r="r" b="b"/>
              <a:pathLst>
                <a:path w="28" h="761" extrusionOk="0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1" name="Google Shape;4471;p28"/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/>
              <a:ahLst/>
              <a:cxnLst/>
              <a:rect l="l" t="t" r="r" b="b"/>
              <a:pathLst>
                <a:path w="857924" h="286691" extrusionOk="0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2" name="Google Shape;4472;p28"/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/>
              <a:ahLst/>
              <a:cxnLst/>
              <a:rect l="l" t="t" r="r" b="b"/>
              <a:pathLst>
                <a:path w="180586" h="151571" extrusionOk="0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3" name="Google Shape;4473;p28"/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/>
              <a:ahLst/>
              <a:cxnLst/>
              <a:rect l="l" t="t" r="r" b="b"/>
              <a:pathLst>
                <a:path w="685422" h="231460" extrusionOk="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4" name="Google Shape;4474;p28"/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/>
              <a:ahLst/>
              <a:cxnLst/>
              <a:rect l="l" t="t" r="r" b="b"/>
              <a:pathLst>
                <a:path w="136363" h="116174" extrusionOk="0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5" name="Google Shape;4475;p28"/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/>
              <a:ahLst/>
              <a:cxnLst/>
              <a:rect l="l" t="t" r="r" b="b"/>
              <a:pathLst>
                <a:path w="964069" h="299261" extrusionOk="0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6" name="Google Shape;4476;p28"/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/>
              <a:ahLst/>
              <a:cxnLst/>
              <a:rect l="l" t="t" r="r" b="b"/>
              <a:pathLst>
                <a:path w="12696" h="1201" extrusionOk="0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7" name="Google Shape;4477;p28"/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8" name="Google Shape;4478;p28"/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/>
              <a:ahLst/>
              <a:cxnLst/>
              <a:rect l="l" t="t" r="r" b="b"/>
              <a:pathLst>
                <a:path w="47" h="634" extrusionOk="0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9" name="Google Shape;4479;p28"/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/>
              <a:ahLst/>
              <a:cxnLst/>
              <a:rect l="l" t="t" r="r" b="b"/>
              <a:pathLst>
                <a:path w="9199" h="107250" extrusionOk="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0" name="Google Shape;4480;p28"/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/>
              <a:ahLst/>
              <a:cxnLst/>
              <a:rect l="l" t="t" r="r" b="b"/>
              <a:pathLst>
                <a:path w="10538" h="105897" extrusionOk="0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1" name="Google Shape;4481;p28"/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/>
              <a:ahLst/>
              <a:cxnLst/>
              <a:rect l="l" t="t" r="r" b="b"/>
              <a:pathLst>
                <a:path w="888" h="634" extrusionOk="0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2" name="Google Shape;4482;p28"/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/>
              <a:ahLst/>
              <a:cxnLst/>
              <a:rect l="l" t="t" r="r" b="b"/>
              <a:pathLst>
                <a:path w="47" h="888" extrusionOk="0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3" name="Google Shape;4483;p28"/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/>
              <a:ahLst/>
              <a:cxnLst/>
              <a:rect l="l" t="t" r="r" b="b"/>
              <a:pathLst>
                <a:path w="964069" h="297360" extrusionOk="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4" name="Google Shape;4484;p28"/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/>
              <a:ahLst/>
              <a:cxnLst/>
              <a:rect l="l" t="t" r="r" b="b"/>
              <a:pathLst>
                <a:path w="3300" h="1142" extrusionOk="0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5" name="Google Shape;4485;p28"/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/>
              <a:ahLst/>
              <a:cxnLst/>
              <a:rect l="l" t="t" r="r" b="b"/>
              <a:pathLst>
                <a:path w="184386" h="107385" extrusionOk="0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6" name="Google Shape;4486;p28"/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7" name="Google Shape;4487;p28"/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/>
              <a:ahLst/>
              <a:cxnLst/>
              <a:rect l="l" t="t" r="r" b="b"/>
              <a:pathLst>
                <a:path w="146288" h="114909" extrusionOk="0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8" name="Google Shape;4488;p28"/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/>
              <a:ahLst/>
              <a:cxnLst/>
              <a:rect l="l" t="t" r="r" b="b"/>
              <a:pathLst>
                <a:path w="351320" h="285802" extrusionOk="0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9" name="Google Shape;4489;p28"/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0" name="Google Shape;4490;p28"/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/>
              <a:ahLst/>
              <a:cxnLst/>
              <a:rect l="l" t="t" r="r" b="b"/>
              <a:pathLst>
                <a:path w="539995" h="449971" extrusionOk="0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1" name="Google Shape;4491;p28"/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/>
              <a:ahLst/>
              <a:cxnLst/>
              <a:rect l="l" t="t" r="r" b="b"/>
              <a:pathLst>
                <a:path w="1269" h="55" extrusionOk="0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2" name="Google Shape;4492;p28"/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/>
              <a:ahLst/>
              <a:cxnLst/>
              <a:rect l="l" t="t" r="r" b="b"/>
              <a:pathLst>
                <a:path w="10887" h="83290" extrusionOk="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3" name="Google Shape;4493;p28"/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4" name="Google Shape;4494;p28"/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/>
              <a:ahLst/>
              <a:cxnLst/>
              <a:rect l="l" t="t" r="r" b="b"/>
              <a:pathLst>
                <a:path w="1303424" h="398805" extrusionOk="0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5" name="Google Shape;4495;p28"/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6" name="Google Shape;4496;p28"/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/>
              <a:ahLst/>
              <a:cxnLst/>
              <a:rect l="l" t="t" r="r" b="b"/>
              <a:pathLst>
                <a:path w="252159" h="205178" extrusionOk="0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7" name="Google Shape;4497;p28"/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/>
              <a:ahLst/>
              <a:cxnLst/>
              <a:rect l="l" t="t" r="r" b="b"/>
              <a:pathLst>
                <a:path w="503555" h="160361" extrusionOk="0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8" name="Google Shape;4498;p28"/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9" name="Google Shape;4499;p28"/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/>
              <a:ahLst/>
              <a:cxnLst/>
              <a:rect l="l" t="t" r="r" b="b"/>
              <a:pathLst>
                <a:path w="10694" h="106389" extrusionOk="0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0" name="Google Shape;4500;p28"/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/>
              <a:ahLst/>
              <a:cxnLst/>
              <a:rect l="l" t="t" r="r" b="b"/>
              <a:pathLst>
                <a:path w="3301" h="1142" extrusionOk="0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1" name="Google Shape;4501;p28"/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/>
              <a:ahLst/>
              <a:cxnLst/>
              <a:rect l="l" t="t" r="r" b="b"/>
              <a:pathLst>
                <a:path w="342179" h="102817" extrusionOk="0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2" name="Google Shape;4502;p28"/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/>
              <a:ahLst/>
              <a:cxnLst/>
              <a:rect l="l" t="t" r="r" b="b"/>
              <a:pathLst>
                <a:path w="133693" h="102844" extrusionOk="0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3" name="Google Shape;4503;p28"/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/>
              <a:ahLst/>
              <a:cxnLst/>
              <a:rect l="l" t="t" r="r" b="b"/>
              <a:pathLst>
                <a:path w="136490" h="116174" extrusionOk="0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4" name="Google Shape;4504;p28"/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/>
              <a:ahLst/>
              <a:cxnLst/>
              <a:rect l="l" t="t" r="r" b="b"/>
              <a:pathLst>
                <a:path w="1586976" h="488698" extrusionOk="0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5" name="Google Shape;4505;p28"/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/>
              <a:ahLst/>
              <a:cxnLst/>
              <a:rect l="l" t="t" r="r" b="b"/>
              <a:pathLst>
                <a:path w="47" h="888" extrusionOk="0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6" name="Google Shape;4506;p28"/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/>
              <a:ahLst/>
              <a:cxnLst/>
              <a:rect l="l" t="t" r="r" b="b"/>
              <a:pathLst>
                <a:path w="890936" h="765357" extrusionOk="0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7" name="Google Shape;4507;p28"/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/>
              <a:ahLst/>
              <a:cxnLst/>
              <a:rect l="l" t="t" r="r" b="b"/>
              <a:pathLst>
                <a:path w="196674" h="65768" extrusionOk="0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8" name="Google Shape;4508;p28"/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/>
              <a:ahLst/>
              <a:cxnLst/>
              <a:rect l="l" t="t" r="r" b="b"/>
              <a:pathLst>
                <a:path w="9951" h="102849" extrusionOk="0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9" name="Google Shape;4509;p28"/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0" name="Google Shape;4510;p28"/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/>
              <a:ahLst/>
              <a:cxnLst/>
              <a:rect l="l" t="t" r="r" b="b"/>
              <a:pathLst>
                <a:path w="10576" h="106146" extrusionOk="0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1" name="Google Shape;4511;p28"/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2" name="Google Shape;4512;p28"/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/>
              <a:ahLst/>
              <a:cxnLst/>
              <a:rect l="l" t="t" r="r" b="b"/>
              <a:pathLst>
                <a:path w="1015" h="51" extrusionOk="0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3" name="Google Shape;4513;p28"/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/>
              <a:ahLst/>
              <a:cxnLst/>
              <a:rect l="l" t="t" r="r" b="b"/>
              <a:pathLst>
                <a:path w="1588119" h="489712" extrusionOk="0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4" name="Google Shape;4514;p28"/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5" name="Google Shape;4515;p28"/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/>
              <a:ahLst/>
              <a:cxnLst/>
              <a:rect l="l" t="t" r="r" b="b"/>
              <a:pathLst>
                <a:path w="10411" h="107928" extrusionOk="0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6" name="Google Shape;4516;p28"/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7" name="Google Shape;4517;p28"/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8" name="Google Shape;4518;p28"/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/>
              <a:ahLst/>
              <a:cxnLst/>
              <a:rect l="l" t="t" r="r" b="b"/>
              <a:pathLst>
                <a:path w="146873" h="113225" extrusionOk="0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9" name="Google Shape;4519;p28"/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0" name="Google Shape;4520;p28"/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/>
              <a:ahLst/>
              <a:cxnLst/>
              <a:rect l="l" t="t" r="r" b="b"/>
              <a:pathLst>
                <a:path w="282" h="761" extrusionOk="0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1" name="Google Shape;4521;p28"/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2" name="Google Shape;4522;p28"/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/>
              <a:ahLst/>
              <a:cxnLst/>
              <a:rect l="l" t="t" r="r" b="b"/>
              <a:pathLst>
                <a:path w="1844007" h="565476" extrusionOk="0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3" name="Google Shape;4523;p28"/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/>
              <a:ahLst/>
              <a:cxnLst/>
              <a:rect l="l" t="t" r="r" b="b"/>
              <a:pathLst>
                <a:path w="10792" h="41899" extrusionOk="0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4" name="Google Shape;4524;p28"/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/>
              <a:ahLst/>
              <a:cxnLst/>
              <a:rect l="l" t="t" r="r" b="b"/>
              <a:pathLst>
                <a:path w="287075" h="95227" extrusionOk="0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5" name="Google Shape;4525;p28"/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/>
              <a:ahLst/>
              <a:cxnLst/>
              <a:rect l="l" t="t" r="r" b="b"/>
              <a:pathLst>
                <a:path w="634" h="761" extrusionOk="0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6" name="Google Shape;4526;p28"/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7" name="Google Shape;4527;p28"/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/>
              <a:ahLst/>
              <a:cxnLst/>
              <a:rect l="l" t="t" r="r" b="b"/>
              <a:pathLst>
                <a:path w="944202" h="815816" extrusionOk="0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8" name="Google Shape;4528;p28"/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/>
              <a:ahLst/>
              <a:cxnLst/>
              <a:rect l="l" t="t" r="r" b="b"/>
              <a:pathLst>
                <a:path w="1506478" h="460636" extrusionOk="0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9" name="Google Shape;4529;p28"/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/>
              <a:ahLst/>
              <a:cxnLst/>
              <a:rect l="l" t="t" r="r" b="b"/>
              <a:pathLst>
                <a:path w="300280" h="253553" extrusionOk="0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0" name="Google Shape;4530;p28"/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/>
              <a:ahLst/>
              <a:cxnLst/>
              <a:rect l="l" t="t" r="r" b="b"/>
              <a:pathLst>
                <a:path w="156170" h="132680" extrusionOk="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1" name="Google Shape;4531;p28"/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/>
              <a:ahLst/>
              <a:cxnLst/>
              <a:rect l="l" t="t" r="r" b="b"/>
              <a:pathLst>
                <a:path w="1214197" h="374933" extrusionOk="0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2" name="Google Shape;4532;p28"/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3" name="Google Shape;4533;p28"/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4" name="Google Shape;4534;p28"/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5" name="Google Shape;4535;p28"/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/>
              <a:ahLst/>
              <a:cxnLst/>
              <a:rect l="l" t="t" r="r" b="b"/>
              <a:pathLst>
                <a:path w="9052" h="107123" extrusionOk="0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6" name="Google Shape;4536;p28"/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/>
              <a:ahLst/>
              <a:cxnLst/>
              <a:rect l="l" t="t" r="r" b="b"/>
              <a:pathLst>
                <a:path w="9955" h="106531" extrusionOk="0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7" name="Google Shape;4537;p28"/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/>
              <a:ahLst/>
              <a:cxnLst/>
              <a:rect l="l" t="t" r="r" b="b"/>
              <a:pathLst>
                <a:path w="635" h="761" extrusionOk="0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8" name="Google Shape;4538;p28"/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/>
              <a:ahLst/>
              <a:cxnLst/>
              <a:rect l="l" t="t" r="r" b="b"/>
              <a:pathLst>
                <a:path w="9" h="888" extrusionOk="0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9" name="Google Shape;4539;p28"/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/>
              <a:ahLst/>
              <a:cxnLst/>
              <a:rect l="l" t="t" r="r" b="b"/>
              <a:pathLst>
                <a:path w="1215085" h="373119" extrusionOk="0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0" name="Google Shape;4540;p28"/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/>
              <a:ahLst/>
              <a:cxnLst/>
              <a:rect l="l" t="t" r="r" b="b"/>
              <a:pathLst>
                <a:path w="160878" h="135818" extrusionOk="0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1" name="Google Shape;4541;p28"/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2" name="Google Shape;4542;p28"/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3" name="Google Shape;4543;p28"/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4" name="Google Shape;4544;p28"/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/>
              <a:ahLst/>
              <a:cxnLst/>
              <a:rect l="l" t="t" r="r" b="b"/>
              <a:pathLst>
                <a:path w="1219722" h="373029" extrusionOk="0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5" name="Google Shape;4545;p28"/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/>
              <a:ahLst/>
              <a:cxnLst/>
              <a:rect l="l" t="t" r="r" b="b"/>
              <a:pathLst>
                <a:path w="9405" h="108562" extrusionOk="0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6" name="Google Shape;4546;p28"/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7" name="Google Shape;4547;p28"/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8" name="Google Shape;4548;p28"/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9" name="Google Shape;4549;p28"/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0" name="Google Shape;4550;p28"/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/>
              <a:ahLst/>
              <a:cxnLst/>
              <a:rect l="l" t="t" r="r" b="b"/>
              <a:pathLst>
                <a:path w="166791" h="135398" extrusionOk="0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1" name="Google Shape;4551;p28"/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/>
              <a:ahLst/>
              <a:cxnLst/>
              <a:rect l="l" t="t" r="r" b="b"/>
              <a:pathLst>
                <a:path w="41391" h="20441" extrusionOk="0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2" name="Google Shape;4552;p28"/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/>
              <a:ahLst/>
              <a:cxnLst/>
              <a:rect l="l" t="t" r="r" b="b"/>
              <a:pathLst>
                <a:path w="133570" h="48628" extrusionOk="0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3" name="Google Shape;4553;p28"/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/>
              <a:ahLst/>
              <a:cxnLst/>
              <a:rect l="l" t="t" r="r" b="b"/>
              <a:pathLst>
                <a:path w="112" h="761" extrusionOk="0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4" name="Google Shape;4554;p28"/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/>
              <a:ahLst/>
              <a:cxnLst/>
              <a:rect l="l" t="t" r="r" b="b"/>
              <a:pathLst>
                <a:path w="67165" h="58277" extrusionOk="0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5" name="Google Shape;4555;p28"/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/>
              <a:ahLst/>
              <a:cxnLst/>
              <a:rect l="l" t="t" r="r" b="b"/>
              <a:pathLst>
                <a:path w="650585" h="487553" extrusionOk="0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6" name="Google Shape;4556;p28"/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/>
              <a:ahLst/>
              <a:cxnLst/>
              <a:rect l="l" t="t" r="r" b="b"/>
              <a:pathLst>
                <a:path w="55357" h="51802" extrusionOk="0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7" name="Google Shape;4557;p28"/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/>
              <a:ahLst/>
              <a:cxnLst/>
              <a:rect l="l" t="t" r="r" b="b"/>
              <a:pathLst>
                <a:path w="2247972" h="702889" extrusionOk="0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8" name="Google Shape;4558;p28"/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9" name="Google Shape;4559;p28"/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0" name="Google Shape;4560;p28"/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/>
              <a:ahLst/>
              <a:cxnLst/>
              <a:rect l="l" t="t" r="r" b="b"/>
              <a:pathLst>
                <a:path w="9198" h="106488" extrusionOk="0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1" name="Google Shape;4561;p28"/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/>
              <a:ahLst/>
              <a:cxnLst/>
              <a:rect l="l" t="t" r="r" b="b"/>
              <a:pathLst>
                <a:path w="2340024" h="730314" extrusionOk="0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2" name="Google Shape;4562;p28"/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3" name="Google Shape;4563;p28"/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/>
              <a:ahLst/>
              <a:cxnLst/>
              <a:rect l="l" t="t" r="r" b="b"/>
              <a:pathLst>
                <a:path w="28" h="888" extrusionOk="0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4" name="Google Shape;4564;p28"/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/>
              <a:ahLst/>
              <a:cxnLst/>
              <a:rect l="l" t="t" r="r" b="b"/>
              <a:pathLst>
                <a:path w="1153633" h="871120" extrusionOk="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5" name="Google Shape;4565;p28"/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/>
              <a:ahLst/>
              <a:cxnLst/>
              <a:rect l="l" t="t" r="r" b="b"/>
              <a:pathLst>
                <a:path w="635" h="12696" extrusionOk="0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6" name="Google Shape;4566;p28"/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/>
              <a:ahLst/>
              <a:cxnLst/>
              <a:rect l="l" t="t" r="r" b="b"/>
              <a:pathLst>
                <a:path w="128491" h="93193" extrusionOk="0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7" name="Google Shape;4567;p28"/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/>
              <a:ahLst/>
              <a:cxnLst/>
              <a:rect l="l" t="t" r="r" b="b"/>
              <a:pathLst>
                <a:path w="115978" h="86935" extrusionOk="0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8" name="Google Shape;4568;p28"/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/>
              <a:ahLst/>
              <a:cxnLst/>
              <a:rect l="l" t="t" r="r" b="b"/>
              <a:pathLst>
                <a:path w="149187" h="53326" extrusionOk="0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9" name="Google Shape;4569;p28"/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0" name="Google Shape;4570;p28"/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1" name="Google Shape;4571;p28"/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/>
              <a:ahLst/>
              <a:cxnLst/>
              <a:rect l="l" t="t" r="r" b="b"/>
              <a:pathLst>
                <a:path w="9100" h="106230" extrusionOk="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2" name="Google Shape;4572;p28"/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/>
              <a:ahLst/>
              <a:cxnLst/>
              <a:rect l="l" t="t" r="r" b="b"/>
              <a:pathLst>
                <a:path w="663" h="888" extrusionOk="0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3" name="Google Shape;4573;p28"/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/>
              <a:ahLst/>
              <a:cxnLst/>
              <a:rect l="l" t="t" r="r" b="b"/>
              <a:pathLst>
                <a:path w="37" h="888" extrusionOk="0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4" name="Google Shape;4574;p28"/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/>
              <a:ahLst/>
              <a:cxnLst/>
              <a:rect l="l" t="t" r="r" b="b"/>
              <a:pathLst>
                <a:path w="149187" h="51929" extrusionOk="0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5" name="Google Shape;4575;p28"/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/>
              <a:ahLst/>
              <a:cxnLst/>
              <a:rect l="l" t="t" r="r" b="b"/>
              <a:pathLst>
                <a:path w="104117" h="88332" extrusionOk="0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6" name="Google Shape;4576;p28"/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/>
              <a:ahLst/>
              <a:cxnLst/>
              <a:rect l="l" t="t" r="r" b="b"/>
              <a:pathLst>
                <a:path w="55356" h="24123" extrusionOk="0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7" name="Google Shape;4577;p28"/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/>
              <a:ahLst/>
              <a:cxnLst/>
              <a:rect l="l" t="t" r="r" b="b"/>
              <a:pathLst>
                <a:path w="430421" h="128109" extrusionOk="0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8" name="Google Shape;4578;p28"/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9" name="Google Shape;4579;p28"/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0" name="Google Shape;4580;p28"/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/>
              <a:ahLst/>
              <a:cxnLst/>
              <a:rect l="l" t="t" r="r" b="b"/>
              <a:pathLst>
                <a:path w="9179" h="625065" extrusionOk="0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1" name="Google Shape;4581;p28"/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/>
              <a:ahLst/>
              <a:cxnLst/>
              <a:rect l="l" t="t" r="r" b="b"/>
              <a:pathLst>
                <a:path w="10792" h="506217" extrusionOk="0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2" name="Google Shape;4582;p28"/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3" name="Google Shape;4583;p28"/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4" name="Google Shape;4584;p28"/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/>
              <a:ahLst/>
              <a:cxnLst/>
              <a:rect l="l" t="t" r="r" b="b"/>
              <a:pathLst>
                <a:path w="1422679" h="436512" extrusionOk="0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5" name="Google Shape;4585;p28"/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/>
              <a:ahLst/>
              <a:cxnLst/>
              <a:rect l="l" t="t" r="r" b="b"/>
              <a:pathLst>
                <a:path w="258888" h="202258" extrusionOk="0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6" name="Google Shape;4586;p28"/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7" name="Google Shape;4587;p28"/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/>
              <a:ahLst/>
              <a:cxnLst/>
              <a:rect l="l" t="t" r="r" b="b"/>
              <a:pathLst>
                <a:path w="253936" h="211400" extrusionOk="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8" name="Google Shape;4588;p28"/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/>
              <a:ahLst/>
              <a:cxnLst/>
              <a:rect l="l" t="t" r="r" b="b"/>
              <a:pathLst>
                <a:path w="3638910" h="1108170" extrusionOk="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9" name="Google Shape;4589;p28"/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0" name="Google Shape;4590;p28"/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1" name="Google Shape;4591;p28"/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2" name="Google Shape;4592;p28"/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/>
              <a:ahLst/>
              <a:cxnLst/>
              <a:rect l="l" t="t" r="r" b="b"/>
              <a:pathLst>
                <a:path w="9706" h="624382" extrusionOk="0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3" name="Google Shape;4593;p28"/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/>
              <a:ahLst/>
              <a:cxnLst/>
              <a:rect l="l" t="t" r="r" b="b"/>
              <a:pathLst>
                <a:path w="10537" h="624171" extrusionOk="0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4" name="Google Shape;4594;p28"/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/>
              <a:ahLst/>
              <a:cxnLst/>
              <a:rect l="l" t="t" r="r" b="b"/>
              <a:pathLst>
                <a:path w="3639672" h="1106644" extrusionOk="0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5" name="Google Shape;4595;p28"/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/>
              <a:ahLst/>
              <a:cxnLst/>
              <a:rect l="l" t="t" r="r" b="b"/>
              <a:pathLst>
                <a:path w="56" h="1015" extrusionOk="0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6" name="Google Shape;4596;p28"/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/>
              <a:ahLst/>
              <a:cxnLst/>
              <a:rect l="l" t="t" r="r" b="b"/>
              <a:pathLst>
                <a:path w="663" h="761" extrusionOk="0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7" name="Google Shape;4597;p28"/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8" name="Google Shape;4598;p28"/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9" name="Google Shape;4599;p28"/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/>
              <a:ahLst/>
              <a:cxnLst/>
              <a:rect l="l" t="t" r="r" b="b"/>
              <a:pathLst>
                <a:path w="762" h="12696" extrusionOk="0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0" name="Google Shape;4600;p28"/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/>
              <a:ahLst/>
              <a:cxnLst/>
              <a:rect l="l" t="t" r="r" b="b"/>
              <a:pathLst>
                <a:path w="253532" h="208702" extrusionOk="0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1" name="Google Shape;4601;p28"/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/>
              <a:ahLst/>
              <a:cxnLst/>
              <a:rect l="l" t="t" r="r" b="b"/>
              <a:pathLst>
                <a:path w="272981" h="227778" extrusionOk="0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2" name="Google Shape;4602;p28"/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/>
              <a:ahLst/>
              <a:cxnLst/>
              <a:rect l="l" t="t" r="r" b="b"/>
              <a:pathLst>
                <a:path w="1855387" h="570845" extrusionOk="0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3" name="Google Shape;4603;p28"/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/>
              <a:ahLst/>
              <a:cxnLst/>
              <a:rect l="l" t="t" r="r" b="b"/>
              <a:pathLst>
                <a:path w="634" h="253" extrusionOk="0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4" name="Google Shape;4604;p28"/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/>
              <a:ahLst/>
              <a:cxnLst/>
              <a:rect l="l" t="t" r="r" b="b"/>
              <a:pathLst>
                <a:path w="56" h="888" extrusionOk="0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5" name="Google Shape;4605;p28"/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/>
              <a:ahLst/>
              <a:cxnLst/>
              <a:rect l="l" t="t" r="r" b="b"/>
              <a:pathLst>
                <a:path w="8919" h="604490" extrusionOk="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6" name="Google Shape;4606;p28"/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7" name="Google Shape;4607;p28"/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8" name="Google Shape;4608;p28"/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/>
              <a:ahLst/>
              <a:cxnLst/>
              <a:rect l="l" t="t" r="r" b="b"/>
              <a:pathLst>
                <a:path w="10539" h="623865" extrusionOk="0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9" name="Google Shape;4609;p28"/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/>
              <a:ahLst/>
              <a:cxnLst/>
              <a:rect l="l" t="t" r="r" b="b"/>
              <a:pathLst>
                <a:path w="12696" h="1064" extrusionOk="0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0" name="Google Shape;4610;p28"/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1" name="Google Shape;4611;p28"/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/>
              <a:ahLst/>
              <a:cxnLst/>
              <a:rect l="l" t="t" r="r" b="b"/>
              <a:pathLst>
                <a:path w="3597899" h="1093948" extrusionOk="0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2" name="Google Shape;4612;p28"/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/>
              <a:ahLst/>
              <a:cxnLst/>
              <a:rect l="l" t="t" r="r" b="b"/>
              <a:pathLst>
                <a:path w="222225" h="173563" extrusionOk="0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3" name="Google Shape;4613;p28"/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/>
              <a:ahLst/>
              <a:cxnLst/>
              <a:rect l="l" t="t" r="r" b="b"/>
              <a:pathLst>
                <a:path w="272901" h="224575" extrusionOk="0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4" name="Google Shape;4614;p28"/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/>
              <a:ahLst/>
              <a:cxnLst/>
              <a:rect l="l" t="t" r="r" b="b"/>
              <a:pathLst>
                <a:path w="389665" h="125316" extrusionOk="0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5" name="Google Shape;4615;p28"/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6" name="Google Shape;4616;p28"/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/>
              <a:ahLst/>
              <a:cxnLst/>
              <a:rect l="l" t="t" r="r" b="b"/>
              <a:pathLst>
                <a:path w="9678" h="245540" extrusionOk="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7" name="Google Shape;4617;p28"/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/>
              <a:ahLst/>
              <a:cxnLst/>
              <a:rect l="l" t="t" r="r" b="b"/>
              <a:pathLst>
                <a:path w="10791" h="266630" extrusionOk="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8" name="Google Shape;4618;p28"/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/>
              <a:ahLst/>
              <a:cxnLst/>
              <a:rect l="l" t="t" r="r" b="b"/>
              <a:pathLst>
                <a:path w="19" h="761" extrusionOk="0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9" name="Google Shape;4619;p28"/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/>
              <a:ahLst/>
              <a:cxnLst/>
              <a:rect l="l" t="t" r="r" b="b"/>
              <a:pathLst>
                <a:path w="1967246" h="600935" extrusionOk="0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0" name="Google Shape;4620;p28"/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/>
              <a:ahLst/>
              <a:cxnLst/>
              <a:rect l="l" t="t" r="r" b="b"/>
              <a:pathLst>
                <a:path w="3301" h="1269" extrusionOk="0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1" name="Google Shape;4621;p28"/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/>
              <a:ahLst/>
              <a:cxnLst/>
              <a:rect l="l" t="t" r="r" b="b"/>
              <a:pathLst>
                <a:path w="634" h="12696" extrusionOk="0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2" name="Google Shape;4622;p28"/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/>
              <a:ahLst/>
              <a:cxnLst/>
              <a:rect l="l" t="t" r="r" b="b"/>
              <a:pathLst>
                <a:path w="295483" h="290722" extrusionOk="0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3" name="Google Shape;4623;p28"/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/>
              <a:ahLst/>
              <a:cxnLst/>
              <a:rect l="l" t="t" r="r" b="b"/>
              <a:pathLst>
                <a:path w="37" h="634" extrusionOk="0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4" name="Google Shape;4624;p28"/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5" name="Google Shape;4625;p28"/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/>
              <a:ahLst/>
              <a:cxnLst/>
              <a:rect l="l" t="t" r="r" b="b"/>
              <a:pathLst>
                <a:path w="2015031" h="613250" extrusionOk="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6" name="Google Shape;4626;p28"/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/>
              <a:ahLst/>
              <a:cxnLst/>
              <a:rect l="l" t="t" r="r" b="b"/>
              <a:pathLst>
                <a:path w="10792" h="401723" extrusionOk="0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7" name="Google Shape;4627;p28"/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8" name="Google Shape;4628;p28"/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/>
              <a:ahLst/>
              <a:cxnLst/>
              <a:rect l="l" t="t" r="r" b="b"/>
              <a:pathLst>
                <a:path w="9" h="634" extrusionOk="0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9" name="Google Shape;4629;p28"/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/>
              <a:ahLst/>
              <a:cxnLst/>
              <a:rect l="l" t="t" r="r" b="b"/>
              <a:pathLst>
                <a:path w="1015" h="12696" extrusionOk="0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0" name="Google Shape;4630;p28"/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/>
              <a:ahLst/>
              <a:cxnLst/>
              <a:rect l="l" t="t" r="r" b="b"/>
              <a:pathLst>
                <a:path w="1143" h="761" extrusionOk="0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1" name="Google Shape;4631;p28"/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/>
              <a:ahLst/>
              <a:cxnLst/>
              <a:rect l="l" t="t" r="r" b="b"/>
              <a:pathLst>
                <a:path w="342397" h="278819" extrusionOk="0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2" name="Google Shape;4632;p28"/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/>
              <a:ahLst/>
              <a:cxnLst/>
              <a:rect l="l" t="t" r="r" b="b"/>
              <a:pathLst>
                <a:path w="1276792" h="415943" extrusionOk="0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3" name="Google Shape;4633;p28"/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/>
              <a:ahLst/>
              <a:cxnLst/>
              <a:rect l="l" t="t" r="r" b="b"/>
              <a:pathLst>
                <a:path w="10633" h="410357" extrusionOk="0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4" name="Google Shape;4634;p28"/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/>
              <a:ahLst/>
              <a:cxnLst/>
              <a:rect l="l" t="t" r="r" b="b"/>
              <a:pathLst>
                <a:path w="1270697" h="414547" extrusionOk="0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5" name="Google Shape;4635;p28"/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6" name="Google Shape;4636;p28"/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7" name="Google Shape;4637;p28"/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/>
              <a:ahLst/>
              <a:cxnLst/>
              <a:rect l="l" t="t" r="r" b="b"/>
              <a:pathLst>
                <a:path w="1074912" h="334939" extrusionOk="0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8" name="Google Shape;4638;p28"/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9" name="Google Shape;4639;p28"/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/>
              <a:ahLst/>
              <a:cxnLst/>
              <a:rect l="l" t="t" r="r" b="b"/>
              <a:pathLst>
                <a:path w="114652" h="94336" extrusionOk="0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0" name="Google Shape;4640;p28"/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/>
              <a:ahLst/>
              <a:cxnLst/>
              <a:rect l="l" t="t" r="r" b="b"/>
              <a:pathLst>
                <a:path w="325928" h="237174" extrusionOk="0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1" name="Google Shape;4641;p28"/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2" name="Google Shape;4642;p28"/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/>
              <a:ahLst/>
              <a:cxnLst/>
              <a:rect l="l" t="t" r="r" b="b"/>
              <a:pathLst>
                <a:path w="56" h="888" extrusionOk="0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3" name="Google Shape;4643;p28"/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/>
              <a:ahLst/>
              <a:cxnLst/>
              <a:rect l="l" t="t" r="r" b="b"/>
              <a:pathLst>
                <a:path w="1968262" h="602600" extrusionOk="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4" name="Google Shape;4644;p28"/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5" name="Google Shape;4645;p28"/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6" name="Google Shape;4646;p28"/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/>
              <a:ahLst/>
              <a:cxnLst/>
              <a:rect l="l" t="t" r="r" b="b"/>
              <a:pathLst>
                <a:path w="9687" h="415794" extrusionOk="0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7" name="Google Shape;4647;p28"/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/>
              <a:ahLst/>
              <a:cxnLst/>
              <a:rect l="l" t="t" r="r" b="b"/>
              <a:pathLst>
                <a:path w="10284" h="416838" extrusionOk="0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8" name="Google Shape;4648;p28"/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/>
              <a:ahLst/>
              <a:cxnLst/>
              <a:rect l="l" t="t" r="r" b="b"/>
              <a:pathLst>
                <a:path w="9" h="888" extrusionOk="0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9" name="Google Shape;4649;p28"/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/>
              <a:ahLst/>
              <a:cxnLst/>
              <a:rect l="l" t="t" r="r" b="b"/>
              <a:pathLst>
                <a:path w="28" h="761" extrusionOk="0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0" name="Google Shape;4650;p28"/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/>
              <a:ahLst/>
              <a:cxnLst/>
              <a:rect l="l" t="t" r="r" b="b"/>
              <a:pathLst>
                <a:path w="1967880" h="601318" extrusionOk="0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1" name="Google Shape;4651;p28"/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2" name="Google Shape;4652;p28"/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3" name="Google Shape;4653;p28"/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4" name="Google Shape;4654;p28"/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/>
              <a:ahLst/>
              <a:cxnLst/>
              <a:rect l="l" t="t" r="r" b="b"/>
              <a:pathLst>
                <a:path w="373510" h="260150" extrusionOk="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5" name="Google Shape;4655;p28"/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/>
              <a:ahLst/>
              <a:cxnLst/>
              <a:rect l="l" t="t" r="r" b="b"/>
              <a:pathLst>
                <a:path w="38979" h="36947" extrusionOk="0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6" name="Google Shape;4656;p28"/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/>
              <a:ahLst/>
              <a:cxnLst/>
              <a:rect l="l" t="t" r="r" b="b"/>
              <a:pathLst>
                <a:path w="10792" h="204670" extrusionOk="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7" name="Google Shape;4657;p28"/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8" name="Google Shape;4658;p28"/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9" name="Google Shape;4659;p28"/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0" name="Google Shape;4660;p28"/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/>
              <a:ahLst/>
              <a:cxnLst/>
              <a:rect l="l" t="t" r="r" b="b"/>
              <a:pathLst>
                <a:path w="540631" h="160740" extrusionOk="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1" name="Google Shape;4661;p28"/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2" name="Google Shape;4662;p28"/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3" name="Google Shape;4663;p28"/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4" name="Google Shape;4664;p28"/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/>
              <a:ahLst/>
              <a:cxnLst/>
              <a:rect l="l" t="t" r="r" b="b"/>
              <a:pathLst>
                <a:path w="888" h="47" extrusionOk="0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5" name="Google Shape;4665;p28"/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/>
              <a:ahLst/>
              <a:cxnLst/>
              <a:rect l="l" t="t" r="r" b="b"/>
              <a:pathLst>
                <a:path w="1143" h="12696" extrusionOk="0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6" name="Google Shape;4666;p28"/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/>
              <a:ahLst/>
              <a:cxnLst/>
              <a:rect l="l" t="t" r="r" b="b"/>
              <a:pathLst>
                <a:path w="583037" h="139663" extrusionOk="0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7" name="Google Shape;4667;p28"/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8" name="Google Shape;4668;p28"/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9" name="Google Shape;4669;p28"/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/>
              <a:ahLst/>
              <a:cxnLst/>
              <a:rect l="l" t="t" r="r" b="b"/>
              <a:pathLst>
                <a:path w="10030" h="212417" extrusionOk="0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0" name="Google Shape;4670;p28"/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1" name="Google Shape;4671;p28"/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2" name="Google Shape;4672;p28"/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/>
              <a:ahLst/>
              <a:cxnLst/>
              <a:rect l="l" t="t" r="r" b="b"/>
              <a:pathLst>
                <a:path w="48317" h="38597" extrusionOk="0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3" name="Google Shape;4673;p28"/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/>
              <a:ahLst/>
              <a:cxnLst/>
              <a:rect l="l" t="t" r="r" b="b"/>
              <a:pathLst>
                <a:path w="243397" h="203147" extrusionOk="0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4" name="Google Shape;4674;p28"/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/>
              <a:ahLst/>
              <a:cxnLst/>
              <a:rect l="l" t="t" r="r" b="b"/>
              <a:pathLst>
                <a:path w="169121" h="150582" extrusionOk="0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5" name="Google Shape;4675;p28"/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/>
              <a:ahLst/>
              <a:cxnLst/>
              <a:rect l="l" t="t" r="r" b="b"/>
              <a:pathLst>
                <a:path w="114144" h="47872" extrusionOk="0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6" name="Google Shape;4676;p28"/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/>
              <a:ahLst/>
              <a:cxnLst/>
              <a:rect l="l" t="t" r="r" b="b"/>
              <a:pathLst>
                <a:path w="56" h="888" extrusionOk="0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7" name="Google Shape;4677;p28"/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/>
              <a:ahLst/>
              <a:cxnLst/>
              <a:rect l="l" t="t" r="r" b="b"/>
              <a:pathLst>
                <a:path w="10411" h="209882" extrusionOk="0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8" name="Google Shape;4678;p28"/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9" name="Google Shape;4679;p28"/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/>
              <a:ahLst/>
              <a:cxnLst/>
              <a:rect l="l" t="t" r="r" b="b"/>
              <a:pathLst>
                <a:path w="818564" h="273233" extrusionOk="0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0" name="Google Shape;4680;p28"/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/>
              <a:ahLst/>
              <a:cxnLst/>
              <a:rect l="l" t="t" r="r" b="b"/>
              <a:pathLst>
                <a:path w="635" h="40" extrusionOk="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1" name="Google Shape;4681;p28"/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2" name="Google Shape;4682;p28"/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3" name="Google Shape;4683;p28"/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/>
              <a:ahLst/>
              <a:cxnLst/>
              <a:rect l="l" t="t" r="r" b="b"/>
              <a:pathLst>
                <a:path w="292252" h="240700" extrusionOk="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4" name="Google Shape;4684;p28"/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/>
              <a:ahLst/>
              <a:cxnLst/>
              <a:rect l="l" t="t" r="r" b="b"/>
              <a:pathLst>
                <a:path w="38" h="888" extrusionOk="0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5" name="Google Shape;4685;p28"/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6" name="Google Shape;4686;p28"/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/>
              <a:ahLst/>
              <a:cxnLst/>
              <a:rect l="l" t="t" r="r" b="b"/>
              <a:pathLst>
                <a:path w="38" h="888" extrusionOk="0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7" name="Google Shape;4687;p28"/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8" name="Google Shape;4688;p28"/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/>
              <a:ahLst/>
              <a:cxnLst/>
              <a:rect l="l" t="t" r="r" b="b"/>
              <a:pathLst>
                <a:path w="129126" h="43549" extrusionOk="0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9" name="Google Shape;4689;p28"/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0" name="Google Shape;4690;p28"/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/>
              <a:ahLst/>
              <a:cxnLst/>
              <a:rect l="l" t="t" r="r" b="b"/>
              <a:pathLst>
                <a:path w="10411" h="212042" extrusionOk="0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1" name="Google Shape;4691;p28"/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2" name="Google Shape;4692;p28"/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3" name="Google Shape;4693;p28"/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/>
              <a:ahLst/>
              <a:cxnLst/>
              <a:rect l="l" t="t" r="r" b="b"/>
              <a:pathLst>
                <a:path w="379301" h="303421" extrusionOk="0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4" name="Google Shape;4694;p28"/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5" name="Google Shape;4695;p28"/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6" name="Google Shape;4696;p28"/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/>
              <a:ahLst/>
              <a:cxnLst/>
              <a:rect l="l" t="t" r="r" b="b"/>
              <a:pathLst>
                <a:path w="634" h="12696" extrusionOk="0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7" name="Google Shape;4697;p28"/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8" name="Google Shape;4698;p28"/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9" name="Google Shape;4699;p28"/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/>
              <a:ahLst/>
              <a:cxnLst/>
              <a:rect l="l" t="t" r="r" b="b"/>
              <a:pathLst>
                <a:path w="10791" h="61705" extrusionOk="0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0" name="Google Shape;4700;p28"/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1" name="Google Shape;4701;p28"/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/>
              <a:ahLst/>
              <a:cxnLst/>
              <a:rect l="l" t="t" r="r" b="b"/>
              <a:pathLst>
                <a:path w="635" h="761" extrusionOk="0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2" name="Google Shape;4702;p28"/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/>
              <a:ahLst/>
              <a:cxnLst/>
              <a:rect l="l" t="t" r="r" b="b"/>
              <a:pathLst>
                <a:path w="67547" h="43676" extrusionOk="0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3" name="Google Shape;4703;p28"/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/>
              <a:ahLst/>
              <a:cxnLst/>
              <a:rect l="l" t="t" r="r" b="b"/>
              <a:pathLst>
                <a:path w="9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4" name="Google Shape;4704;p28"/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/>
              <a:ahLst/>
              <a:cxnLst/>
              <a:rect l="l" t="t" r="r" b="b"/>
              <a:pathLst>
                <a:path w="761" h="28" extrusionOk="0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5" name="Google Shape;4705;p28"/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6" name="Google Shape;4706;p28"/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/>
              <a:ahLst/>
              <a:cxnLst/>
              <a:rect l="l" t="t" r="r" b="b"/>
              <a:pathLst>
                <a:path w="296762" h="96749" extrusionOk="0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7" name="Google Shape;4707;p28"/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/>
              <a:ahLst/>
              <a:cxnLst/>
              <a:rect l="l" t="t" r="r" b="b"/>
              <a:pathLst>
                <a:path w="753600" h="567372" extrusionOk="0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8" name="Google Shape;4708;p28"/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/>
              <a:ahLst/>
              <a:cxnLst/>
              <a:rect l="l" t="t" r="r" b="b"/>
              <a:pathLst>
                <a:path w="1254319" h="376203" extrusionOk="0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9" name="Google Shape;4709;p28"/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/>
              <a:ahLst/>
              <a:cxnLst/>
              <a:rect l="l" t="t" r="r" b="b"/>
              <a:pathLst>
                <a:path w="141315" h="107287" extrusionOk="0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0" name="Google Shape;4710;p28"/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/>
              <a:ahLst/>
              <a:cxnLst/>
              <a:rect l="l" t="t" r="r" b="b"/>
              <a:pathLst>
                <a:path w="142712" h="106525" extrusionOk="0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1" name="Google Shape;4711;p28"/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/>
              <a:ahLst/>
              <a:cxnLst/>
              <a:rect l="l" t="t" r="r" b="b"/>
              <a:pathLst>
                <a:path w="403885" h="325035" extrusionOk="0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2" name="Google Shape;4712;p28"/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3" name="Google Shape;4713;p28"/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4" name="Google Shape;4714;p28"/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/>
              <a:ahLst/>
              <a:cxnLst/>
              <a:rect l="l" t="t" r="r" b="b"/>
              <a:pathLst>
                <a:path w="8935" h="38090" extrusionOk="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5" name="Google Shape;4715;p28"/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/>
              <a:ahLst/>
              <a:cxnLst/>
              <a:rect l="l" t="t" r="r" b="b"/>
              <a:pathLst>
                <a:path w="10791" h="38090" extrusionOk="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6" name="Google Shape;4716;p28"/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/>
              <a:ahLst/>
              <a:cxnLst/>
              <a:rect l="l" t="t" r="r" b="b"/>
              <a:pathLst>
                <a:path w="1015" h="761" extrusionOk="0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7" name="Google Shape;4717;p28"/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/>
              <a:ahLst/>
              <a:cxnLst/>
              <a:rect l="l" t="t" r="r" b="b"/>
              <a:pathLst>
                <a:path w="1255843" h="385598" extrusionOk="0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8" name="Google Shape;4718;p28"/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/>
              <a:ahLst/>
              <a:cxnLst/>
              <a:rect l="l" t="t" r="r" b="b"/>
              <a:pathLst>
                <a:path w="57" h="888" extrusionOk="0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9" name="Google Shape;4719;p28"/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0" name="Google Shape;4720;p28"/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1" name="Google Shape;4721;p28"/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2" name="Google Shape;4722;p28"/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/>
              <a:ahLst/>
              <a:cxnLst/>
              <a:rect l="l" t="t" r="r" b="b"/>
              <a:pathLst>
                <a:path w="10411" h="212041" extrusionOk="0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3" name="Google Shape;4723;p28"/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/>
              <a:ahLst/>
              <a:cxnLst/>
              <a:rect l="l" t="t" r="r" b="b"/>
              <a:pathLst>
                <a:path w="556354" h="447140" extrusionOk="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4" name="Google Shape;4724;p28"/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5" name="Google Shape;4725;p28"/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/>
              <a:ahLst/>
              <a:cxnLst/>
              <a:rect l="l" t="t" r="r" b="b"/>
              <a:pathLst>
                <a:path w="762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6" name="Google Shape;4726;p28"/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/>
              <a:ahLst/>
              <a:cxnLst/>
              <a:rect l="l" t="t" r="r" b="b"/>
              <a:pathLst>
                <a:path w="9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7" name="Google Shape;4727;p28"/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/>
              <a:ahLst/>
              <a:cxnLst/>
              <a:rect l="l" t="t" r="r" b="b"/>
              <a:pathLst>
                <a:path w="634" h="12696" extrusionOk="0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8" name="Google Shape;4728;p28"/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/>
              <a:ahLst/>
              <a:cxnLst/>
              <a:rect l="l" t="t" r="r" b="b"/>
              <a:pathLst>
                <a:path w="76180" h="50786" extrusionOk="0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9" name="Google Shape;4729;p28"/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/>
              <a:ahLst/>
              <a:cxnLst/>
              <a:rect l="l" t="t" r="r" b="b"/>
              <a:pathLst>
                <a:path w="297191" h="234608" extrusionOk="0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0" name="Google Shape;4730;p28"/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/>
              <a:ahLst/>
              <a:cxnLst/>
              <a:rect l="l" t="t" r="r" b="b"/>
              <a:pathLst>
                <a:path w="355256" h="248220" extrusionOk="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1" name="Google Shape;4731;p28"/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/>
              <a:ahLst/>
              <a:cxnLst/>
              <a:rect l="l" t="t" r="r" b="b"/>
              <a:pathLst>
                <a:path w="10791" h="118841" extrusionOk="0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2" name="Google Shape;4732;p28"/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/>
              <a:ahLst/>
              <a:cxnLst/>
              <a:rect l="l" t="t" r="r" b="b"/>
              <a:pathLst>
                <a:path w="56" h="761" extrusionOk="0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3" name="Google Shape;4733;p28"/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4" name="Google Shape;4734;p28"/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/>
              <a:ahLst/>
              <a:cxnLst/>
              <a:rect l="l" t="t" r="r" b="b"/>
              <a:pathLst>
                <a:path w="412519" h="133315" extrusionOk="0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5" name="Google Shape;4735;p28"/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/>
              <a:ahLst/>
              <a:cxnLst/>
              <a:rect l="l" t="t" r="r" b="b"/>
              <a:pathLst>
                <a:path w="395252" h="323512" extrusionOk="0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6" name="Google Shape;4736;p28"/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/>
              <a:ahLst/>
              <a:cxnLst/>
              <a:rect l="l" t="t" r="r" b="b"/>
              <a:pathLst>
                <a:path w="38" h="1015" extrusionOk="0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7" name="Google Shape;4737;p28"/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/>
              <a:ahLst/>
              <a:cxnLst/>
              <a:rect l="l" t="t" r="r" b="b"/>
              <a:pathLst>
                <a:path w="28" h="761" extrusionOk="0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8" name="Google Shape;4738;p28"/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9" name="Google Shape;4739;p28"/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0" name="Google Shape;4740;p28"/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/>
              <a:ahLst/>
              <a:cxnLst/>
              <a:rect l="l" t="t" r="r" b="b"/>
              <a:pathLst>
                <a:path w="10284" h="211914" extrusionOk="0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1" name="Google Shape;4741;p28"/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2" name="Google Shape;4742;p28"/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/>
              <a:ahLst/>
              <a:cxnLst/>
              <a:rect l="l" t="t" r="r" b="b"/>
              <a:pathLst>
                <a:path w="442326" h="308022" extrusionOk="0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3" name="Google Shape;4743;p28"/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4" name="Google Shape;4744;p28"/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5" name="Google Shape;4745;p28"/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6" name="Google Shape;4746;p28"/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/>
              <a:ahLst/>
              <a:cxnLst/>
              <a:rect l="l" t="t" r="r" b="b"/>
              <a:pathLst>
                <a:path w="868716" h="271074" extrusionOk="0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7" name="Google Shape;4747;p28"/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/>
              <a:ahLst/>
              <a:cxnLst/>
              <a:rect l="l" t="t" r="r" b="b"/>
              <a:pathLst>
                <a:path w="10830" h="8815" extrusionOk="0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8" name="Google Shape;4748;p28"/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/>
              <a:ahLst/>
              <a:cxnLst/>
              <a:rect l="l" t="t" r="r" b="b"/>
              <a:pathLst>
                <a:path w="215211" h="65134" extrusionOk="0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9" name="Google Shape;4749;p28"/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0" name="Google Shape;4750;p28"/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/>
              <a:ahLst/>
              <a:cxnLst/>
              <a:rect l="l" t="t" r="r" b="b"/>
              <a:pathLst>
                <a:path w="55866" h="95352" extrusionOk="0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1" name="Google Shape;4751;p28"/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2" name="Google Shape;4752;p28"/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/>
              <a:ahLst/>
              <a:cxnLst/>
              <a:rect l="l" t="t" r="r" b="b"/>
              <a:pathLst>
                <a:path w="809803" h="144494" extrusionOk="0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3" name="Google Shape;4753;p28"/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4" name="Google Shape;4754;p28"/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/>
              <a:ahLst/>
              <a:cxnLst/>
              <a:rect l="l" t="t" r="r" b="b"/>
              <a:pathLst>
                <a:path w="56" h="888" extrusionOk="0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5" name="Google Shape;4755;p28"/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/>
              <a:ahLst/>
              <a:cxnLst/>
              <a:rect l="l" t="t" r="r" b="b"/>
              <a:pathLst>
                <a:path w="9941" h="107336" extrusionOk="0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6" name="Google Shape;4756;p28"/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/>
              <a:ahLst/>
              <a:cxnLst/>
              <a:rect l="l" t="t" r="r" b="b"/>
              <a:pathLst>
                <a:path w="95" h="1650" extrusionOk="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7" name="Google Shape;4757;p28"/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8" name="Google Shape;4758;p28"/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/>
              <a:ahLst/>
              <a:cxnLst/>
              <a:rect l="l" t="t" r="r" b="b"/>
              <a:pathLst>
                <a:path w="82275" h="108175" extrusionOk="0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9" name="Google Shape;4759;p28"/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0" name="Google Shape;4760;p28"/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1" name="Google Shape;4761;p28"/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2" name="Google Shape;4762;p28"/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/>
              <a:ahLst/>
              <a:cxnLst/>
              <a:rect l="l" t="t" r="r" b="b"/>
              <a:pathLst>
                <a:path w="795328" h="158074" extrusionOk="0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3" name="Google Shape;4763;p28"/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4" name="Google Shape;4764;p28"/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5" name="Google Shape;4765;p28"/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/>
              <a:ahLst/>
              <a:cxnLst/>
              <a:rect l="l" t="t" r="r" b="b"/>
              <a:pathLst>
                <a:path w="10433" h="109070" extrusionOk="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6" name="Google Shape;4766;p28"/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/>
              <a:ahLst/>
              <a:cxnLst/>
              <a:rect l="l" t="t" r="r" b="b"/>
              <a:pathLst>
                <a:path w="47" h="635" extrusionOk="0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7" name="Google Shape;4767;p28"/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8" name="Google Shape;4768;p28"/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/>
              <a:ahLst/>
              <a:cxnLst/>
              <a:rect l="l" t="t" r="r" b="b"/>
              <a:pathLst>
                <a:path w="61856" h="95733" extrusionOk="0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9" name="Google Shape;4769;p28"/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/>
              <a:ahLst/>
              <a:cxnLst/>
              <a:rect l="l" t="t" r="r" b="b"/>
              <a:pathLst>
                <a:path w="10712" h="108558" extrusionOk="0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0" name="Google Shape;4770;p28"/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/>
              <a:ahLst/>
              <a:cxnLst/>
              <a:rect l="l" t="t" r="r" b="b"/>
              <a:pathLst>
                <a:path w="818231" h="143695" extrusionOk="0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1" name="Google Shape;4771;p28"/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/>
              <a:ahLst/>
              <a:cxnLst/>
              <a:rect l="l" t="t" r="r" b="b"/>
              <a:pathLst>
                <a:path w="175216" h="148170" extrusionOk="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2" name="Google Shape;4772;p28"/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3" name="Google Shape;4773;p28"/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/>
              <a:ahLst/>
              <a:cxnLst/>
              <a:rect l="l" t="t" r="r" b="b"/>
              <a:pathLst>
                <a:path w="4074411" h="1033011" extrusionOk="0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4" name="Google Shape;4774;p28"/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/>
              <a:ahLst/>
              <a:cxnLst/>
              <a:rect l="l" t="t" r="r" b="b"/>
              <a:pathLst>
                <a:path w="10538" h="106531" extrusionOk="0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5" name="Google Shape;4775;p28"/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/>
              <a:ahLst/>
              <a:cxnLst/>
              <a:rect l="l" t="t" r="r" b="b"/>
              <a:pathLst>
                <a:path w="3301" h="1142" extrusionOk="0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6" name="Google Shape;4776;p28"/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/>
              <a:ahLst/>
              <a:cxnLst/>
              <a:rect l="l" t="t" r="r" b="b"/>
              <a:pathLst>
                <a:path w="4074411" h="1033003" extrusionOk="0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7" name="Google Shape;4777;p28"/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8" name="Google Shape;4778;p28"/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9" name="Google Shape;4779;p28"/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0" name="Google Shape;4780;p28"/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/>
              <a:ahLst/>
              <a:cxnLst/>
              <a:rect l="l" t="t" r="r" b="b"/>
              <a:pathLst>
                <a:path w="4251023" h="1076807" extrusionOk="0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1" name="Google Shape;4781;p28"/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2" name="Google Shape;4782;p28"/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3" name="Google Shape;4783;p28"/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4" name="Google Shape;4784;p28"/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/>
              <a:ahLst/>
              <a:cxnLst/>
              <a:rect l="l" t="t" r="r" b="b"/>
              <a:pathLst>
                <a:path w="635" h="12696" extrusionOk="0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5" name="Google Shape;4785;p28"/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/>
              <a:ahLst/>
              <a:cxnLst/>
              <a:rect l="l" t="t" r="r" b="b"/>
              <a:pathLst>
                <a:path w="10726" h="109197" extrusionOk="0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6" name="Google Shape;4786;p28"/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/>
              <a:ahLst/>
              <a:cxnLst/>
              <a:rect l="l" t="t" r="r" b="b"/>
              <a:pathLst>
                <a:path w="186480" h="152233" extrusionOk="0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7" name="Google Shape;4787;p28"/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/>
              <a:ahLst/>
              <a:cxnLst/>
              <a:rect l="l" t="t" r="r" b="b"/>
              <a:pathLst>
                <a:path w="94464" h="128236" extrusionOk="0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8" name="Google Shape;4788;p28"/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/>
              <a:ahLst/>
              <a:cxnLst/>
              <a:rect l="l" t="t" r="r" b="b"/>
              <a:pathLst>
                <a:path w="1080246" h="204416" extrusionOk="0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9" name="Google Shape;4789;p28"/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/>
              <a:ahLst/>
              <a:cxnLst/>
              <a:rect l="l" t="t" r="r" b="b"/>
              <a:pathLst>
                <a:path w="12696" h="98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0" name="Google Shape;4790;p28"/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1" name="Google Shape;4791;p28"/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/>
              <a:ahLst/>
              <a:cxnLst/>
              <a:rect l="l" t="t" r="r" b="b"/>
              <a:pathLst>
                <a:path w="9354" h="106167" extrusionOk="0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2" name="Google Shape;4792;p28"/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3" name="Google Shape;4793;p28"/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/>
              <a:ahLst/>
              <a:cxnLst/>
              <a:rect l="l" t="t" r="r" b="b"/>
              <a:pathLst>
                <a:path w="256" h="1015" extrusionOk="0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4" name="Google Shape;4794;p28"/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/>
              <a:ahLst/>
              <a:cxnLst/>
              <a:rect l="l" t="t" r="r" b="b"/>
              <a:pathLst>
                <a:path w="140173" h="154772" extrusionOk="0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5" name="Google Shape;4795;p28"/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/>
              <a:ahLst/>
              <a:cxnLst/>
              <a:rect l="l" t="t" r="r" b="b"/>
              <a:pathLst>
                <a:path w="635" h="12696" extrusionOk="0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6" name="Google Shape;4796;p28"/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7" name="Google Shape;4797;p28"/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8" name="Google Shape;4798;p28"/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9" name="Google Shape;4799;p28"/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/>
              <a:ahLst/>
              <a:cxnLst/>
              <a:rect l="l" t="t" r="r" b="b"/>
              <a:pathLst>
                <a:path w="1046074" h="234974" extrusionOk="0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0" name="Google Shape;4800;p28"/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/>
              <a:ahLst/>
              <a:cxnLst/>
              <a:rect l="l" t="t" r="r" b="b"/>
              <a:pathLst>
                <a:path w="888" h="76" extrusionOk="0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1" name="Google Shape;4801;p28"/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/>
              <a:ahLst/>
              <a:cxnLst/>
              <a:rect l="l" t="t" r="r" b="b"/>
              <a:pathLst>
                <a:path w="10800" h="108798" extrusionOk="0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2" name="Google Shape;4802;p28"/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3" name="Google Shape;4803;p28"/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4" name="Google Shape;4804;p28"/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5" name="Google Shape;4805;p28"/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/>
              <a:ahLst/>
              <a:cxnLst/>
              <a:rect l="l" t="t" r="r" b="b"/>
              <a:pathLst>
                <a:path w="100439" h="128871" extrusionOk="0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6" name="Google Shape;4806;p28"/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/>
              <a:ahLst/>
              <a:cxnLst/>
              <a:rect l="l" t="t" r="r" b="b"/>
              <a:pathLst>
                <a:path w="10712" h="109090" extrusionOk="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7" name="Google Shape;4807;p28"/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/>
              <a:ahLst/>
              <a:cxnLst/>
              <a:rect l="l" t="t" r="r" b="b"/>
              <a:pathLst>
                <a:path w="1089130" h="204759" extrusionOk="0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8" name="Google Shape;4808;p28"/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/>
              <a:ahLst/>
              <a:cxnLst/>
              <a:rect l="l" t="t" r="r" b="b"/>
              <a:pathLst>
                <a:path w="97638" h="84687" extrusionOk="0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9" name="Google Shape;4809;p28"/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/>
              <a:ahLst/>
              <a:cxnLst/>
              <a:rect l="l" t="t" r="r" b="b"/>
              <a:pathLst>
                <a:path w="397410" h="106906" extrusionOk="0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0" name="Google Shape;4810;p28"/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1" name="Google Shape;4811;p28"/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2" name="Google Shape;4812;p28"/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3" name="Google Shape;4813;p28"/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/>
              <a:ahLst/>
              <a:cxnLst/>
              <a:rect l="l" t="t" r="r" b="b"/>
              <a:pathLst>
                <a:path w="9443" h="106493" extrusionOk="0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4" name="Google Shape;4814;p28"/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/>
              <a:ahLst/>
              <a:cxnLst/>
              <a:rect l="l" t="t" r="r" b="b"/>
              <a:pathLst>
                <a:path w="10830" h="106277" extrusionOk="0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5" name="Google Shape;4815;p28"/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/>
              <a:ahLst/>
              <a:cxnLst/>
              <a:rect l="l" t="t" r="r" b="b"/>
              <a:pathLst>
                <a:path w="12696" h="1015" extrusionOk="0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6" name="Google Shape;4816;p28"/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/>
              <a:ahLst/>
              <a:cxnLst/>
              <a:rect l="l" t="t" r="r" b="b"/>
              <a:pathLst>
                <a:path w="761" h="888" extrusionOk="0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7" name="Google Shape;4817;p28"/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/>
              <a:ahLst/>
              <a:cxnLst/>
              <a:rect l="l" t="t" r="r" b="b"/>
              <a:pathLst>
                <a:path w="3428" h="1143" extrusionOk="0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8" name="Google Shape;4818;p28"/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/>
              <a:ahLst/>
              <a:cxnLst/>
              <a:rect l="l" t="t" r="r" b="b"/>
              <a:pathLst>
                <a:path w="397410" h="105002" extrusionOk="0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9" name="Google Shape;4819;p28"/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/>
              <a:ahLst/>
              <a:cxnLst/>
              <a:rect l="l" t="t" r="r" b="b"/>
              <a:pathLst>
                <a:path w="97660" h="82404" extrusionOk="0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0" name="Google Shape;4820;p28"/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1" name="Google Shape;4821;p28"/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2" name="Google Shape;4822;p28"/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/>
              <a:ahLst/>
              <a:cxnLst/>
              <a:rect l="l" t="t" r="r" b="b"/>
              <a:pathLst>
                <a:path w="47" h="762" extrusionOk="0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3" name="Google Shape;4823;p28"/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/>
              <a:ahLst/>
              <a:cxnLst/>
              <a:rect l="l" t="t" r="r" b="b"/>
              <a:pathLst>
                <a:path w="634" h="761" extrusionOk="0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4" name="Google Shape;4824;p28"/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/>
              <a:ahLst/>
              <a:cxnLst/>
              <a:rect l="l" t="t" r="r" b="b"/>
              <a:pathLst>
                <a:path w="80624" h="68181" extrusionOk="0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5" name="Google Shape;4825;p28"/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6" name="Google Shape;4826;p28"/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/>
              <a:ahLst/>
              <a:cxnLst/>
              <a:rect l="l" t="t" r="r" b="b"/>
              <a:pathLst>
                <a:path w="191848" h="67895" extrusionOk="0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7" name="Google Shape;4827;p28"/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/>
              <a:ahLst/>
              <a:cxnLst/>
              <a:rect l="l" t="t" r="r" b="b"/>
              <a:pathLst>
                <a:path w="56" h="761" extrusionOk="0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8" name="Google Shape;4828;p28"/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/>
              <a:ahLst/>
              <a:cxnLst/>
              <a:rect l="l" t="t" r="r" b="b"/>
              <a:pathLst>
                <a:path w="224884" h="184356" extrusionOk="0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9" name="Google Shape;4829;p28"/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/>
              <a:ahLst/>
              <a:cxnLst/>
              <a:rect l="l" t="t" r="r" b="b"/>
              <a:pathLst>
                <a:path w="28" h="761" extrusionOk="0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0" name="Google Shape;4830;p28"/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/>
              <a:ahLst/>
              <a:cxnLst/>
              <a:rect l="l" t="t" r="r" b="b"/>
              <a:pathLst>
                <a:path w="134332" h="120999" extrusionOk="0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1" name="Google Shape;4831;p28"/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2" name="Google Shape;4832;p28"/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3" name="Google Shape;4833;p28"/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/>
              <a:ahLst/>
              <a:cxnLst/>
              <a:rect l="l" t="t" r="r" b="b"/>
              <a:pathLst>
                <a:path w="160868" h="55484" extrusionOk="0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4" name="Google Shape;4834;p28"/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5" name="Google Shape;4835;p28"/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/>
              <a:ahLst/>
              <a:cxnLst/>
              <a:rect l="l" t="t" r="r" b="b"/>
              <a:pathLst>
                <a:path w="635" h="12696" extrusionOk="0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6" name="Google Shape;4836;p28"/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/>
              <a:ahLst/>
              <a:cxnLst/>
              <a:rect l="l" t="t" r="r" b="b"/>
              <a:pathLst>
                <a:path w="10800" h="90400" extrusionOk="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7" name="Google Shape;4837;p28"/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8" name="Google Shape;4838;p28"/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9" name="Google Shape;4839;p28"/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/>
              <a:ahLst/>
              <a:cxnLst/>
              <a:rect l="l" t="t" r="r" b="b"/>
              <a:pathLst>
                <a:path w="888" h="634" extrusionOk="0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0" name="Google Shape;4840;p28"/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/>
              <a:ahLst/>
              <a:cxnLst/>
              <a:rect l="l" t="t" r="r" b="b"/>
              <a:pathLst>
                <a:path w="12696" h="1015" extrusionOk="0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1" name="Google Shape;4841;p28"/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/>
              <a:ahLst/>
              <a:cxnLst/>
              <a:rect l="l" t="t" r="r" b="b"/>
              <a:pathLst>
                <a:path w="163324" h="138901" extrusionOk="0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2" name="Google Shape;4842;p28"/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/>
              <a:ahLst/>
              <a:cxnLst/>
              <a:rect l="l" t="t" r="r" b="b"/>
              <a:pathLst>
                <a:path w="42153" h="28186" extrusionOk="0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3" name="Google Shape;4843;p28"/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/>
              <a:ahLst/>
              <a:cxnLst/>
              <a:rect l="l" t="t" r="r" b="b"/>
              <a:pathLst>
                <a:path w="1555107" h="478284" extrusionOk="0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4" name="Google Shape;4844;p28"/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/>
              <a:ahLst/>
              <a:cxnLst/>
              <a:rect l="l" t="t" r="r" b="b"/>
              <a:pathLst>
                <a:path w="10538" h="511423" extrusionOk="0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5" name="Google Shape;4845;p28"/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/>
              <a:ahLst/>
              <a:cxnLst/>
              <a:rect l="l" t="t" r="r" b="b"/>
              <a:pathLst>
                <a:path w="3301" h="1145" extrusionOk="0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6" name="Google Shape;4846;p28"/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/>
              <a:ahLst/>
              <a:cxnLst/>
              <a:rect l="l" t="t" r="r" b="b"/>
              <a:pathLst>
                <a:path w="1595014" h="490224" extrusionOk="0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7" name="Google Shape;4847;p28"/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/>
              <a:ahLst/>
              <a:cxnLst/>
              <a:rect l="l" t="t" r="r" b="b"/>
              <a:pathLst>
                <a:path w="1589896" h="487299" extrusionOk="0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8" name="Google Shape;4848;p28"/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/>
              <a:ahLst/>
              <a:cxnLst/>
              <a:rect l="l" t="t" r="r" b="b"/>
              <a:pathLst>
                <a:path w="28" h="761" extrusionOk="0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9" name="Google Shape;4849;p28"/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0" name="Google Shape;4850;p28"/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1" name="Google Shape;4851;p28"/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/>
              <a:ahLst/>
              <a:cxnLst/>
              <a:rect l="l" t="t" r="r" b="b"/>
              <a:pathLst>
                <a:path w="888" h="12696" extrusionOk="0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2" name="Google Shape;4852;p28"/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3" name="Google Shape;4853;p28"/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4" name="Google Shape;4854;p28"/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5" name="Google Shape;4855;p28"/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/>
              <a:ahLst/>
              <a:cxnLst/>
              <a:rect l="l" t="t" r="r" b="b"/>
              <a:pathLst>
                <a:path w="10468" h="625319" extrusionOk="0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6" name="Google Shape;4856;p28"/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/>
              <a:ahLst/>
              <a:cxnLst/>
              <a:rect l="l" t="t" r="r" b="b"/>
              <a:pathLst>
                <a:path w="261899" h="214829" extrusionOk="0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7" name="Google Shape;4857;p28"/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/>
              <a:ahLst/>
              <a:cxnLst/>
              <a:rect l="l" t="t" r="r" b="b"/>
              <a:pathLst>
                <a:path w="253936" h="212162" extrusionOk="0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8" name="Google Shape;4858;p28"/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/>
              <a:ahLst/>
              <a:cxnLst/>
              <a:rect l="l" t="t" r="r" b="b"/>
              <a:pathLst>
                <a:path w="57" h="888" extrusionOk="0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9" name="Google Shape;4859;p28"/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/>
              <a:ahLst/>
              <a:cxnLst/>
              <a:rect l="l" t="t" r="r" b="b"/>
              <a:pathLst>
                <a:path w="3263719" h="994484" extrusionOk="0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0" name="Google Shape;4860;p28"/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1" name="Google Shape;4861;p28"/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2" name="Google Shape;4862;p28"/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/>
              <a:ahLst/>
              <a:cxnLst/>
              <a:rect l="l" t="t" r="r" b="b"/>
              <a:pathLst>
                <a:path w="8937" h="624030" extrusionOk="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3" name="Google Shape;4863;p28"/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/>
              <a:ahLst/>
              <a:cxnLst/>
              <a:rect l="l" t="t" r="r" b="b"/>
              <a:pathLst>
                <a:path w="10538" h="624303" extrusionOk="0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4" name="Google Shape;4864;p28"/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/>
              <a:ahLst/>
              <a:cxnLst/>
              <a:rect l="l" t="t" r="r" b="b"/>
              <a:pathLst>
                <a:path w="761" h="888" extrusionOk="0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5" name="Google Shape;4865;p28"/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6" name="Google Shape;4866;p28"/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/>
              <a:ahLst/>
              <a:cxnLst/>
              <a:rect l="l" t="t" r="r" b="b"/>
              <a:pathLst>
                <a:path w="3301" h="1142" extrusionOk="0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7" name="Google Shape;4867;p28"/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/>
              <a:ahLst/>
              <a:cxnLst/>
              <a:rect l="l" t="t" r="r" b="b"/>
              <a:pathLst>
                <a:path w="3263591" h="992628" extrusionOk="0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8" name="Google Shape;4868;p28"/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/>
              <a:ahLst/>
              <a:cxnLst/>
              <a:rect l="l" t="t" r="r" b="b"/>
              <a:pathLst>
                <a:path w="281665" h="230875" extrusionOk="0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9" name="Google Shape;4869;p28"/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/>
              <a:ahLst/>
              <a:cxnLst/>
              <a:rect l="l" t="t" r="r" b="b"/>
              <a:pathLst>
                <a:path w="112" h="1269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0" name="Google Shape;4870;p28"/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1" name="Google Shape;4871;p28"/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/>
              <a:ahLst/>
              <a:cxnLst/>
              <a:rect l="l" t="t" r="r" b="b"/>
              <a:pathLst>
                <a:path w="253332" h="208733" extrusionOk="0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2" name="Google Shape;4872;p28"/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3" name="Google Shape;4873;p28"/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/>
              <a:ahLst/>
              <a:cxnLst/>
              <a:rect l="l" t="t" r="r" b="b"/>
              <a:pathLst>
                <a:path w="54898" h="40007" extrusionOk="0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4" name="Google Shape;4874;p28"/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/>
              <a:ahLst/>
              <a:cxnLst/>
              <a:rect l="l" t="t" r="r" b="b"/>
              <a:pathLst>
                <a:path w="19" h="888" extrusionOk="0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5" name="Google Shape;4875;p28"/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/>
              <a:ahLst/>
              <a:cxnLst/>
              <a:rect l="l" t="t" r="r" b="b"/>
              <a:pathLst>
                <a:path w="10966" h="114143" extrusionOk="0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6" name="Google Shape;4876;p28"/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/>
              <a:ahLst/>
              <a:cxnLst/>
              <a:rect l="l" t="t" r="r" b="b"/>
              <a:pathLst>
                <a:path w="10791" h="29710" extrusionOk="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7" name="Google Shape;4877;p28"/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8" name="Google Shape;4878;p28"/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9" name="Google Shape;4879;p28"/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/>
              <a:ahLst/>
              <a:cxnLst/>
              <a:rect l="l" t="t" r="r" b="b"/>
              <a:pathLst>
                <a:path w="3428" h="1142" extrusionOk="0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0" name="Google Shape;4880;p28"/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/>
              <a:ahLst/>
              <a:cxnLst/>
              <a:rect l="l" t="t" r="r" b="b"/>
              <a:pathLst>
                <a:path w="525014" h="143218" extrusionOk="0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1" name="Google Shape;4881;p28"/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/>
              <a:ahLst/>
              <a:cxnLst/>
              <a:rect l="l" t="t" r="r" b="b"/>
              <a:pathLst>
                <a:path w="222820" h="227778" extrusionOk="0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2" name="Google Shape;4882;p28"/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/>
              <a:ahLst/>
              <a:cxnLst/>
              <a:rect l="l" t="t" r="r" b="b"/>
              <a:pathLst>
                <a:path w="244415" h="200366" extrusionOk="0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3" name="Google Shape;4883;p28"/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/>
              <a:ahLst/>
              <a:cxnLst/>
              <a:rect l="l" t="t" r="r" b="b"/>
              <a:pathLst>
                <a:path w="1077579" h="336335" extrusionOk="0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4" name="Google Shape;4884;p28"/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/>
              <a:ahLst/>
              <a:cxnLst/>
              <a:rect l="l" t="t" r="r" b="b"/>
              <a:pathLst>
                <a:path w="2872148" h="449844" extrusionOk="0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5" name="Google Shape;4885;p28"/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/>
              <a:ahLst/>
              <a:cxnLst/>
              <a:rect l="l" t="t" r="r" b="b"/>
              <a:pathLst>
                <a:path w="10633" h="203781" extrusionOk="0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6" name="Google Shape;4886;p28"/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/>
              <a:ahLst/>
              <a:cxnLst/>
              <a:rect l="l" t="t" r="r" b="b"/>
              <a:pathLst>
                <a:path w="114" h="635" extrusionOk="0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7" name="Google Shape;4887;p28"/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/>
              <a:ahLst/>
              <a:cxnLst/>
              <a:rect l="l" t="t" r="r" b="b"/>
              <a:pathLst>
                <a:path w="1164679" h="359443" extrusionOk="0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8" name="Google Shape;4888;p28"/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/>
              <a:ahLst/>
              <a:cxnLst/>
              <a:rect l="l" t="t" r="r" b="b"/>
              <a:pathLst>
                <a:path w="569960" h="461779" extrusionOk="0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9" name="Google Shape;4889;p28"/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0" name="Google Shape;4890;p28"/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1" name="Google Shape;4891;p28"/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/>
              <a:ahLst/>
              <a:cxnLst/>
              <a:rect l="l" t="t" r="r" b="b"/>
              <a:pathLst>
                <a:path w="3082407" h="482728" extrusionOk="0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2" name="Google Shape;4892;p28"/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3" name="Google Shape;4893;p28"/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4" name="Google Shape;4894;p28"/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/>
              <a:ahLst/>
              <a:cxnLst/>
              <a:rect l="l" t="t" r="r" b="b"/>
              <a:pathLst>
                <a:path w="62849" h="64245" extrusionOk="0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5" name="Google Shape;4895;p28"/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/>
              <a:ahLst/>
              <a:cxnLst/>
              <a:rect l="l" t="t" r="r" b="b"/>
              <a:pathLst>
                <a:path w="12696" h="1289" extrusionOk="0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6" name="Google Shape;4896;p28"/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/>
              <a:ahLst/>
              <a:cxnLst/>
              <a:rect l="l" t="t" r="r" b="b"/>
              <a:pathLst>
                <a:path w="136745" h="51431" extrusionOk="0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7" name="Google Shape;4897;p28"/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/>
              <a:ahLst/>
              <a:cxnLst/>
              <a:rect l="l" t="t" r="r" b="b"/>
              <a:pathLst>
                <a:path w="10537" h="106404" extrusionOk="0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8" name="Google Shape;4898;p28"/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/>
              <a:ahLst/>
              <a:cxnLst/>
              <a:rect l="l" t="t" r="r" b="b"/>
              <a:pathLst>
                <a:path w="136617" h="51516" extrusionOk="0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9" name="Google Shape;4899;p28"/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/>
              <a:ahLst/>
              <a:cxnLst/>
              <a:rect l="l" t="t" r="r" b="b"/>
              <a:pathLst>
                <a:path w="3301" h="1142" extrusionOk="0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0" name="Google Shape;4900;p28"/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/>
              <a:ahLst/>
              <a:cxnLst/>
              <a:rect l="l" t="t" r="r" b="b"/>
              <a:pathLst>
                <a:path w="761" h="112" extrusionOk="0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1" name="Google Shape;4901;p28"/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2" name="Google Shape;4902;p28"/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/>
              <a:ahLst/>
              <a:cxnLst/>
              <a:rect l="l" t="t" r="r" b="b"/>
              <a:pathLst>
                <a:path w="38" h="761" extrusionOk="0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3" name="Google Shape;4903;p28"/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/>
              <a:ahLst/>
              <a:cxnLst/>
              <a:rect l="l" t="t" r="r" b="b"/>
              <a:pathLst>
                <a:path w="214955" h="69070" extrusionOk="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4" name="Google Shape;4904;p28"/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/>
              <a:ahLst/>
              <a:cxnLst/>
              <a:rect l="l" t="t" r="r" b="b"/>
              <a:pathLst>
                <a:path w="1015" h="12696" extrusionOk="0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5" name="Google Shape;4905;p28"/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6" name="Google Shape;4906;p28"/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/>
              <a:ahLst/>
              <a:cxnLst/>
              <a:rect l="l" t="t" r="r" b="b"/>
              <a:pathLst>
                <a:path w="10796" h="57135" extrusionOk="0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7" name="Google Shape;4907;p28"/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8" name="Google Shape;4908;p28"/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9" name="Google Shape;4909;p28"/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/>
              <a:ahLst/>
              <a:cxnLst/>
              <a:rect l="l" t="t" r="r" b="b"/>
              <a:pathLst>
                <a:path w="381368" h="311835" extrusionOk="0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0" name="Google Shape;4910;p28"/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/>
              <a:ahLst/>
              <a:cxnLst/>
              <a:rect l="l" t="t" r="r" b="b"/>
              <a:pathLst>
                <a:path w="116049" h="89765" extrusionOk="0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1" name="Google Shape;4911;p28"/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/>
              <a:ahLst/>
              <a:cxnLst/>
              <a:rect l="l" t="t" r="r" b="b"/>
              <a:pathLst>
                <a:path w="10665" h="468889" extrusionOk="0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2" name="Google Shape;4912;p28"/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/>
              <a:ahLst/>
              <a:cxnLst/>
              <a:rect l="l" t="t" r="r" b="b"/>
              <a:pathLst>
                <a:path w="422100" h="135562" extrusionOk="0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3" name="Google Shape;4913;p28"/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4" name="Google Shape;4914;p28"/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5" name="Google Shape;4915;p28"/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6" name="Google Shape;4916;p28"/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/>
              <a:ahLst/>
              <a:cxnLst/>
              <a:rect l="l" t="t" r="r" b="b"/>
              <a:pathLst>
                <a:path w="420391" h="132553" extrusionOk="0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7" name="Google Shape;4917;p28"/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/>
              <a:ahLst/>
              <a:cxnLst/>
              <a:rect l="l" t="t" r="r" b="b"/>
              <a:pathLst>
                <a:path w="254846" h="214828" extrusionOk="0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8" name="Google Shape;4918;p28"/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/>
              <a:ahLst/>
              <a:cxnLst/>
              <a:rect l="l" t="t" r="r" b="b"/>
              <a:pathLst>
                <a:path w="57" h="1015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9" name="Google Shape;4919;p28"/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0" name="Google Shape;4920;p28"/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1" name="Google Shape;4921;p28"/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/>
              <a:ahLst/>
              <a:cxnLst/>
              <a:rect l="l" t="t" r="r" b="b"/>
              <a:pathLst>
                <a:path w="115128" h="42392" extrusionOk="0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2" name="Google Shape;4922;p28"/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/>
              <a:ahLst/>
              <a:cxnLst/>
              <a:rect l="l" t="t" r="r" b="b"/>
              <a:pathLst>
                <a:path w="115217" h="42813" extrusionOk="0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3" name="Google Shape;4923;p28"/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/>
              <a:ahLst/>
              <a:cxnLst/>
              <a:rect l="l" t="t" r="r" b="b"/>
              <a:pathLst>
                <a:path w="672931" h="224858" extrusionOk="0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4" name="Google Shape;4924;p28"/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/>
              <a:ahLst/>
              <a:cxnLst/>
              <a:rect l="l" t="t" r="r" b="b"/>
              <a:pathLst>
                <a:path w="9" h="888" extrusionOk="0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5" name="Google Shape;4925;p28"/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/>
              <a:ahLst/>
              <a:cxnLst/>
              <a:rect l="l" t="t" r="r" b="b"/>
              <a:pathLst>
                <a:path w="672677" h="223208" extrusionOk="0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6" name="Google Shape;4926;p28"/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/>
              <a:ahLst/>
              <a:cxnLst/>
              <a:rect l="l" t="t" r="r" b="b"/>
              <a:pathLst>
                <a:path w="87608" h="36566" extrusionOk="0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7" name="Google Shape;4927;p28"/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/>
              <a:ahLst/>
              <a:cxnLst/>
              <a:rect l="l" t="t" r="r" b="b"/>
              <a:pathLst>
                <a:path w="189690" h="251267" extrusionOk="0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8" name="Google Shape;4928;p28"/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/>
              <a:ahLst/>
              <a:cxnLst/>
              <a:rect l="l" t="t" r="r" b="b"/>
              <a:pathLst>
                <a:path w="1015" h="12696" extrusionOk="0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9" name="Google Shape;4929;p28"/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/>
              <a:ahLst/>
              <a:cxnLst/>
              <a:rect l="l" t="t" r="r" b="b"/>
              <a:pathLst>
                <a:path w="10537" h="211909" extrusionOk="0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0" name="Google Shape;4930;p28"/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/>
              <a:ahLst/>
              <a:cxnLst/>
              <a:rect l="l" t="t" r="r" b="b"/>
              <a:pathLst>
                <a:path w="197054" h="247712" extrusionOk="0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1" name="Google Shape;4931;p28"/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/>
              <a:ahLst/>
              <a:cxnLst/>
              <a:rect l="l" t="t" r="r" b="b"/>
              <a:pathLst>
                <a:path w="888" h="38" extrusionOk="0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2" name="Google Shape;4932;p28"/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3" name="Google Shape;4933;p28"/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/>
              <a:ahLst/>
              <a:cxnLst/>
              <a:rect l="l" t="t" r="r" b="b"/>
              <a:pathLst>
                <a:path w="10804" h="207210" extrusionOk="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4" name="Google Shape;4934;p28"/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5" name="Google Shape;4935;p28"/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6" name="Google Shape;4936;p28"/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/>
              <a:ahLst/>
              <a:cxnLst/>
              <a:rect l="l" t="t" r="r" b="b"/>
              <a:pathLst>
                <a:path w="1596716" h="487426" extrusionOk="0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7" name="Google Shape;4937;p28"/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8" name="Google Shape;4938;p28"/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9" name="Google Shape;4939;p28"/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0" name="Google Shape;4940;p28"/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1" name="Google Shape;4941;p28"/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/>
              <a:ahLst/>
              <a:cxnLst/>
              <a:rect l="l" t="t" r="r" b="b"/>
              <a:pathLst>
                <a:path w="175470" h="148932" extrusionOk="0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2" name="Google Shape;4942;p28"/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/>
              <a:ahLst/>
              <a:cxnLst/>
              <a:rect l="l" t="t" r="r" b="b"/>
              <a:pathLst>
                <a:path w="1275650" h="372013" extrusionOk="0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3" name="Google Shape;4943;p28"/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/>
              <a:ahLst/>
              <a:cxnLst/>
              <a:rect l="l" t="t" r="r" b="b"/>
              <a:pathLst>
                <a:path w="9" h="888" extrusionOk="0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4" name="Google Shape;4944;p28"/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5" name="Google Shape;4945;p28"/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6" name="Google Shape;4946;p28"/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/>
              <a:ahLst/>
              <a:cxnLst/>
              <a:rect l="l" t="t" r="r" b="b"/>
              <a:pathLst>
                <a:path w="9069" h="107160" extrusionOk="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7" name="Google Shape;4947;p28"/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/>
              <a:ahLst/>
              <a:cxnLst/>
              <a:rect l="l" t="t" r="r" b="b"/>
              <a:pathLst>
                <a:path w="10538" h="106404" extrusionOk="0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8" name="Google Shape;4948;p28"/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/>
              <a:ahLst/>
              <a:cxnLst/>
              <a:rect l="l" t="t" r="r" b="b"/>
              <a:pathLst>
                <a:path w="673" h="761" extrusionOk="0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9" name="Google Shape;4949;p28"/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/>
              <a:ahLst/>
              <a:cxnLst/>
              <a:rect l="l" t="t" r="r" b="b"/>
              <a:pathLst>
                <a:path w="37" h="761" extrusionOk="0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0" name="Google Shape;4950;p28"/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/>
              <a:ahLst/>
              <a:cxnLst/>
              <a:rect l="l" t="t" r="r" b="b"/>
              <a:pathLst>
                <a:path w="3301" h="1142" extrusionOk="0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1" name="Google Shape;4951;p28"/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/>
              <a:ahLst/>
              <a:cxnLst/>
              <a:rect l="l" t="t" r="r" b="b"/>
              <a:pathLst>
                <a:path w="1275649" h="370594" extrusionOk="0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2" name="Google Shape;4952;p28"/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/>
              <a:ahLst/>
              <a:cxnLst/>
              <a:rect l="l" t="t" r="r" b="b"/>
              <a:pathLst>
                <a:path w="1261087" h="385627" extrusionOk="0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3" name="Google Shape;4953;p28"/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4" name="Google Shape;4954;p28"/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/>
              <a:ahLst/>
              <a:cxnLst/>
              <a:rect l="l" t="t" r="r" b="b"/>
              <a:pathLst>
                <a:path w="184435" h="152824" extrusionOk="0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5" name="Google Shape;4955;p28"/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/>
              <a:ahLst/>
              <a:cxnLst/>
              <a:rect l="l" t="t" r="r" b="b"/>
              <a:pathLst>
                <a:path w="379901" h="502813" extrusionOk="0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6" name="Google Shape;4956;p28"/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/>
              <a:ahLst/>
              <a:cxnLst/>
              <a:rect l="l" t="t" r="r" b="b"/>
              <a:pathLst>
                <a:path w="47" h="1015" extrusionOk="0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7" name="Google Shape;4957;p28"/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/>
              <a:ahLst/>
              <a:cxnLst/>
              <a:rect l="l" t="t" r="r" b="b"/>
              <a:pathLst>
                <a:path w="9" h="888" extrusionOk="0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8" name="Google Shape;4958;p28"/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/>
              <a:ahLst/>
              <a:cxnLst/>
              <a:rect l="l" t="t" r="r" b="b"/>
              <a:pathLst>
                <a:path w="328213" h="104754" extrusionOk="0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9" name="Google Shape;4959;p28"/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/>
              <a:ahLst/>
              <a:cxnLst/>
              <a:rect l="l" t="t" r="r" b="b"/>
              <a:pathLst>
                <a:path w="166804" h="51410" extrusionOk="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0" name="Google Shape;4960;p28"/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/>
              <a:ahLst/>
              <a:cxnLst/>
              <a:rect l="l" t="t" r="r" b="b"/>
              <a:pathLst>
                <a:path w="47" h="761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1" name="Google Shape;4961;p28"/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/>
              <a:ahLst/>
              <a:cxnLst/>
              <a:rect l="l" t="t" r="r" b="b"/>
              <a:pathLst>
                <a:path w="386148" h="498743" extrusionOk="0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2" name="Google Shape;4962;p28"/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/>
              <a:ahLst/>
              <a:cxnLst/>
              <a:rect l="l" t="t" r="r" b="b"/>
              <a:pathLst>
                <a:path w="10586" h="212187" extrusionOk="0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3" name="Google Shape;4963;p28"/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/>
              <a:ahLst/>
              <a:cxnLst/>
              <a:rect l="l" t="t" r="r" b="b"/>
              <a:pathLst>
                <a:path w="1785220" h="523050" extrusionOk="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4" name="Google Shape;4964;p28"/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/>
              <a:ahLst/>
              <a:cxnLst/>
              <a:rect l="l" t="t" r="r" b="b"/>
              <a:pathLst>
                <a:path w="84949" h="33051" extrusionOk="0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5" name="Google Shape;4965;p28"/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/>
              <a:ahLst/>
              <a:cxnLst/>
              <a:rect l="l" t="t" r="r" b="b"/>
              <a:pathLst>
                <a:path w="850571" h="262134" extrusionOk="0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6" name="Google Shape;4966;p28"/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/>
              <a:ahLst/>
              <a:cxnLst/>
              <a:rect l="l" t="t" r="r" b="b"/>
              <a:pathLst>
                <a:path w="9823" h="95231" extrusionOk="0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7" name="Google Shape;4967;p28"/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/>
              <a:ahLst/>
              <a:cxnLst/>
              <a:rect l="l" t="t" r="r" b="b"/>
              <a:pathLst>
                <a:path w="10791" h="77449" extrusionOk="0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8" name="Google Shape;4968;p28"/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/>
              <a:ahLst/>
              <a:cxnLst/>
              <a:rect l="l" t="t" r="r" b="b"/>
              <a:pathLst>
                <a:path w="82497" h="59784" extrusionOk="0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9" name="Google Shape;4969;p28"/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/>
              <a:ahLst/>
              <a:cxnLst/>
              <a:rect l="l" t="t" r="r" b="b"/>
              <a:pathLst>
                <a:path w="10792" h="54475" extrusionOk="0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0" name="Google Shape;4970;p28"/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/>
              <a:ahLst/>
              <a:cxnLst/>
              <a:rect l="l" t="t" r="r" b="b"/>
              <a:pathLst>
                <a:path w="10820" h="50641" extrusionOk="0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1" name="Google Shape;4971;p28"/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2" name="Google Shape;4972;p28"/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3" name="Google Shape;4973;p28"/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/>
              <a:ahLst/>
              <a:cxnLst/>
              <a:rect l="l" t="t" r="r" b="b"/>
              <a:pathLst>
                <a:path w="10795" h="61840" extrusionOk="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4" name="Google Shape;4974;p28"/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/>
              <a:ahLst/>
              <a:cxnLst/>
              <a:rect l="l" t="t" r="r" b="b"/>
              <a:pathLst>
                <a:path w="123578" h="98527" extrusionOk="0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5" name="Google Shape;4975;p28"/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/>
              <a:ahLst/>
              <a:cxnLst/>
              <a:rect l="l" t="t" r="r" b="b"/>
              <a:pathLst>
                <a:path w="999396" h="820207" extrusionOk="0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6" name="Google Shape;4976;p28"/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/>
              <a:ahLst/>
              <a:cxnLst/>
              <a:rect l="l" t="t" r="r" b="b"/>
              <a:pathLst>
                <a:path w="38" h="634" extrusionOk="0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7" name="Google Shape;4977;p28"/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/>
              <a:ahLst/>
              <a:cxnLst/>
              <a:rect l="l" t="t" r="r" b="b"/>
              <a:pathLst>
                <a:path w="218004" h="175087" extrusionOk="0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8" name="Google Shape;4978;p28"/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/>
              <a:ahLst/>
              <a:cxnLst/>
              <a:rect l="l" t="t" r="r" b="b"/>
              <a:pathLst>
                <a:path w="55909" h="45835" extrusionOk="0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9" name="Google Shape;4979;p28"/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/>
              <a:ahLst/>
              <a:cxnLst/>
              <a:rect l="l" t="t" r="r" b="b"/>
              <a:pathLst>
                <a:path w="2379131" h="728663" extrusionOk="0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0" name="Google Shape;4980;p28"/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/>
              <a:ahLst/>
              <a:cxnLst/>
              <a:rect l="l" t="t" r="r" b="b"/>
              <a:pathLst>
                <a:path w="313231" h="256473" extrusionOk="0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1" name="Google Shape;4981;p28"/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/>
              <a:ahLst/>
              <a:cxnLst/>
              <a:rect l="l" t="t" r="r" b="b"/>
              <a:pathLst>
                <a:path w="368814" h="294310" extrusionOk="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2" name="Google Shape;4982;p28"/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/>
              <a:ahLst/>
              <a:cxnLst/>
              <a:rect l="l" t="t" r="r" b="b"/>
              <a:pathLst>
                <a:path w="133697" h="111225" extrusionOk="0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3" name="Google Shape;4983;p28"/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/>
              <a:ahLst/>
              <a:cxnLst/>
              <a:rect l="l" t="t" r="r" b="b"/>
              <a:pathLst>
                <a:path w="134734" h="112239" extrusionOk="0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4" name="Google Shape;4984;p28"/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/>
              <a:ahLst/>
              <a:cxnLst/>
              <a:rect l="l" t="t" r="r" b="b"/>
              <a:pathLst>
                <a:path w="1048638" h="324528" extrusionOk="0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5" name="Google Shape;4985;p28"/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/>
              <a:ahLst/>
              <a:cxnLst/>
              <a:rect l="l" t="t" r="r" b="b"/>
              <a:pathLst>
                <a:path w="212084" h="171786" extrusionOk="0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6" name="Google Shape;4986;p28"/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/>
              <a:ahLst/>
              <a:cxnLst/>
              <a:rect l="l" t="t" r="r" b="b"/>
              <a:pathLst>
                <a:path w="56395" h="48502" extrusionOk="0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7" name="Google Shape;4987;p28"/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/>
              <a:ahLst/>
              <a:cxnLst/>
              <a:rect l="l" t="t" r="r" b="b"/>
              <a:pathLst>
                <a:path w="38" h="888" extrusionOk="0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8" name="Google Shape;4988;p28"/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9" name="Google Shape;4989;p28"/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/>
              <a:ahLst/>
              <a:cxnLst/>
              <a:rect l="l" t="t" r="r" b="b"/>
              <a:pathLst>
                <a:path w="1015" h="12696" extrusionOk="0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0" name="Google Shape;4990;p28"/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/>
              <a:ahLst/>
              <a:cxnLst/>
              <a:rect l="l" t="t" r="r" b="b"/>
              <a:pathLst>
                <a:path w="11014" h="164041" extrusionOk="0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1" name="Google Shape;4991;p28"/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/>
              <a:ahLst/>
              <a:cxnLst/>
              <a:rect l="l" t="t" r="r" b="b"/>
              <a:pathLst>
                <a:path w="10967" h="466870" extrusionOk="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2" name="Google Shape;4992;p28"/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/>
              <a:ahLst/>
              <a:cxnLst/>
              <a:rect l="l" t="t" r="r" b="b"/>
              <a:pathLst>
                <a:path w="700991" h="219399" extrusionOk="0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3" name="Google Shape;4993;p28"/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/>
              <a:ahLst/>
              <a:cxnLst/>
              <a:rect l="l" t="t" r="r" b="b"/>
              <a:pathLst>
                <a:path w="10820" h="207192" extrusionOk="0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4" name="Google Shape;4994;p28"/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/>
              <a:ahLst/>
              <a:cxnLst/>
              <a:rect l="l" t="t" r="r" b="b"/>
              <a:pathLst>
                <a:path w="10830" h="426294" extrusionOk="0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5" name="Google Shape;4995;p28"/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/>
              <a:ahLst/>
              <a:cxnLst/>
              <a:rect l="l" t="t" r="r" b="b"/>
              <a:pathLst>
                <a:path w="10792" h="82782" extrusionOk="0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6" name="Google Shape;4996;p28"/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/>
              <a:ahLst/>
              <a:cxnLst/>
              <a:rect l="l" t="t" r="r" b="b"/>
              <a:pathLst>
                <a:path w="104" h="761" extrusionOk="0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7" name="Google Shape;4997;p28"/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/>
              <a:ahLst/>
              <a:cxnLst/>
              <a:rect l="l" t="t" r="r" b="b"/>
              <a:pathLst>
                <a:path w="12696" h="888" extrusionOk="0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8" name="Google Shape;4998;p28"/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/>
              <a:ahLst/>
              <a:cxnLst/>
              <a:rect l="l" t="t" r="r" b="b"/>
              <a:pathLst>
                <a:path w="10830" h="339897" extrusionOk="0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9" name="Google Shape;4999;p28"/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/>
              <a:ahLst/>
              <a:cxnLst/>
              <a:rect l="l" t="t" r="r" b="b"/>
              <a:pathLst>
                <a:path w="205443" h="169120" extrusionOk="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0" name="Google Shape;5000;p28"/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/>
              <a:ahLst/>
              <a:cxnLst/>
              <a:rect l="l" t="t" r="r" b="b"/>
              <a:pathLst>
                <a:path w="1568986" h="481177" extrusionOk="0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1" name="Google Shape;5001;p28"/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2" name="Google Shape;5002;p28"/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/>
              <a:ahLst/>
              <a:cxnLst/>
              <a:rect l="l" t="t" r="r" b="b"/>
              <a:pathLst>
                <a:path w="12696" h="634" extrusionOk="0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3" name="Google Shape;5003;p28"/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/>
              <a:ahLst/>
              <a:cxnLst/>
              <a:rect l="l" t="t" r="r" b="b"/>
              <a:pathLst>
                <a:path w="634" h="12696" extrusionOk="0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4" name="Google Shape;5004;p28"/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/>
              <a:ahLst/>
              <a:cxnLst/>
              <a:rect l="l" t="t" r="r" b="b"/>
              <a:pathLst>
                <a:path w="10791" h="51929" extrusionOk="0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5" name="Google Shape;5005;p28"/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/>
              <a:ahLst/>
              <a:cxnLst/>
              <a:rect l="l" t="t" r="r" b="b"/>
              <a:pathLst>
                <a:path w="9522" h="86943" extrusionOk="0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6" name="Google Shape;5006;p28"/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/>
              <a:ahLst/>
              <a:cxnLst/>
              <a:rect l="l" t="t" r="r" b="b"/>
              <a:pathLst>
                <a:path w="10792" h="74214" extrusionOk="0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7" name="Google Shape;5007;p28"/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/>
              <a:ahLst/>
              <a:cxnLst/>
              <a:rect l="l" t="t" r="r" b="b"/>
              <a:pathLst>
                <a:path w="64684" h="26638" extrusionOk="0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8" name="Google Shape;5008;p28"/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/>
              <a:ahLst/>
              <a:cxnLst/>
              <a:rect l="l" t="t" r="r" b="b"/>
              <a:pathLst>
                <a:path w="328466" h="105664" extrusionOk="0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9" name="Google Shape;5009;p28"/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/>
              <a:ahLst/>
              <a:cxnLst/>
              <a:rect l="l" t="t" r="r" b="b"/>
              <a:pathLst>
                <a:path w="497461" h="104494" extrusionOk="0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0" name="Google Shape;5010;p28"/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/>
              <a:ahLst/>
              <a:cxnLst/>
              <a:rect l="l" t="t" r="r" b="b"/>
              <a:pathLst>
                <a:path w="903470" h="182464" extrusionOk="0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1" name="Google Shape;5011;p28"/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/>
              <a:ahLst/>
              <a:cxnLst/>
              <a:rect l="l" t="t" r="r" b="b"/>
              <a:pathLst>
                <a:path w="191779" h="65335" extrusionOk="0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2" name="Google Shape;5012;p28"/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/>
              <a:ahLst/>
              <a:cxnLst/>
              <a:rect l="l" t="t" r="r" b="b"/>
              <a:pathLst>
                <a:path w="201002" h="66939" extrusionOk="0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3" name="Google Shape;5013;p28"/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/>
              <a:ahLst/>
              <a:cxnLst/>
              <a:rect l="l" t="t" r="r" b="b"/>
              <a:pathLst>
                <a:path w="9179" h="82280" extrusionOk="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4" name="Google Shape;5014;p28"/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/>
              <a:ahLst/>
              <a:cxnLst/>
              <a:rect l="l" t="t" r="r" b="b"/>
              <a:pathLst>
                <a:path w="10586" h="52951" extrusionOk="0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5" name="Google Shape;5015;p28"/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/>
              <a:ahLst/>
              <a:cxnLst/>
              <a:rect l="l" t="t" r="r" b="b"/>
              <a:pathLst>
                <a:path w="97977" h="36312" extrusionOk="0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6" name="Google Shape;5016;p28"/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/>
              <a:ahLst/>
              <a:cxnLst/>
              <a:rect l="l" t="t" r="r" b="b"/>
              <a:pathLst>
                <a:path w="379712" h="121139" extrusionOk="0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7" name="Google Shape;5017;p28"/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/>
              <a:ahLst/>
              <a:cxnLst/>
              <a:rect l="l" t="t" r="r" b="b"/>
              <a:pathLst>
                <a:path w="9960" h="48507" extrusionOk="0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8" name="Google Shape;5018;p28"/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/>
              <a:ahLst/>
              <a:cxnLst/>
              <a:rect l="l" t="t" r="r" b="b"/>
              <a:pathLst>
                <a:path w="10791" h="65070" extrusionOk="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9" name="Google Shape;5019;p28"/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/>
              <a:ahLst/>
              <a:cxnLst/>
              <a:rect l="l" t="t" r="r" b="b"/>
              <a:pathLst>
                <a:path w="1143" h="12696" extrusionOk="0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0" name="Google Shape;5020;p28"/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/>
              <a:ahLst/>
              <a:cxnLst/>
              <a:rect l="l" t="t" r="r" b="b"/>
              <a:pathLst>
                <a:path w="85" h="888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1" name="Google Shape;5021;p28"/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2" name="Google Shape;5022;p28"/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/>
              <a:ahLst/>
              <a:cxnLst/>
              <a:rect l="l" t="t" r="r" b="b"/>
              <a:pathLst>
                <a:path w="83084" h="32493" extrusionOk="0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3" name="Google Shape;5023;p28"/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/>
              <a:ahLst/>
              <a:cxnLst/>
              <a:rect l="l" t="t" r="r" b="b"/>
              <a:pathLst>
                <a:path w="93416" h="33773" extrusionOk="0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4" name="Google Shape;5024;p28"/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/>
              <a:ahLst/>
              <a:cxnLst/>
              <a:rect l="l" t="t" r="r" b="b"/>
              <a:pathLst>
                <a:path w="9951" h="613971" extrusionOk="0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5" name="Google Shape;5025;p28"/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/>
              <a:ahLst/>
              <a:cxnLst/>
              <a:rect l="l" t="t" r="r" b="b"/>
              <a:pathLst>
                <a:path w="241851" h="197782" extrusionOk="0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6" name="Google Shape;5026;p28"/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/>
              <a:ahLst/>
              <a:cxnLst/>
              <a:rect l="l" t="t" r="r" b="b"/>
              <a:pathLst>
                <a:path w="761" h="12696" extrusionOk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7" name="Google Shape;5027;p28"/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/>
              <a:ahLst/>
              <a:cxnLst/>
              <a:rect l="l" t="t" r="r" b="b"/>
              <a:pathLst>
                <a:path w="12696" h="761" extrusionOk="0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8" name="Google Shape;5028;p28"/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/>
              <a:ahLst/>
              <a:cxnLst/>
              <a:rect l="l" t="t" r="r" b="b"/>
              <a:pathLst>
                <a:path w="38" h="1015" extrusionOk="0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9" name="Google Shape;5029;p28"/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/>
              <a:ahLst/>
              <a:cxnLst/>
              <a:rect l="l" t="t" r="r" b="b"/>
              <a:pathLst>
                <a:path w="1504319" h="471936" extrusionOk="0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0" name="Google Shape;5030;p28"/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/>
              <a:ahLst/>
              <a:cxnLst/>
              <a:rect l="l" t="t" r="r" b="b"/>
              <a:pathLst>
                <a:path w="10459" h="191726" extrusionOk="0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1" name="Google Shape;5031;p28"/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/>
              <a:ahLst/>
              <a:cxnLst/>
              <a:rect l="l" t="t" r="r" b="b"/>
              <a:pathLst>
                <a:path w="9081" h="99266" extrusionOk="0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2" name="Google Shape;5032;p28"/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/>
              <a:ahLst/>
              <a:cxnLst/>
              <a:rect l="l" t="t" r="r" b="b"/>
              <a:pathLst>
                <a:path w="89130" h="35043" extrusionOk="0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3" name="Google Shape;5033;p28"/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/>
              <a:ahLst/>
              <a:cxnLst/>
              <a:rect l="l" t="t" r="r" b="b"/>
              <a:pathLst>
                <a:path w="1307783" h="143350" extrusionOk="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4" name="Google Shape;5034;p28"/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/>
              <a:ahLst/>
              <a:cxnLst/>
              <a:rect l="l" t="t" r="r" b="b"/>
              <a:pathLst>
                <a:path w="10840" h="178622" extrusionOk="0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5" name="Google Shape;5035;p28"/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/>
              <a:ahLst/>
              <a:cxnLst/>
              <a:rect l="l" t="t" r="r" b="b"/>
              <a:pathLst>
                <a:path w="56" h="112" extrusionOk="0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6" name="Google Shape;5036;p28"/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/>
              <a:ahLst/>
              <a:cxnLst/>
              <a:rect l="l" t="t" r="r" b="b"/>
              <a:pathLst>
                <a:path w="10791" h="37519" extrusionOk="0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7" name="Google Shape;5037;p28"/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/>
              <a:ahLst/>
              <a:cxnLst/>
              <a:rect l="l" t="t" r="r" b="b"/>
              <a:pathLst>
                <a:path w="40502" h="69927" extrusionOk="0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8" name="Google Shape;5038;p28"/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/>
              <a:ahLst/>
              <a:cxnLst/>
              <a:rect l="l" t="t" r="r" b="b"/>
              <a:pathLst>
                <a:path w="50475" h="94342" extrusionOk="0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9" name="Google Shape;5039;p28"/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/>
              <a:ahLst/>
              <a:cxnLst/>
              <a:rect l="l" t="t" r="r" b="b"/>
              <a:pathLst>
                <a:path w="38" h="1015" extrusionOk="0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0" name="Google Shape;5040;p28"/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/>
              <a:ahLst/>
              <a:cxnLst/>
              <a:rect l="l" t="t" r="r" b="b"/>
              <a:pathLst>
                <a:path w="47486" h="37836" extrusionOk="0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1" name="Google Shape;5041;p28"/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/>
              <a:ahLst/>
              <a:cxnLst/>
              <a:rect l="l" t="t" r="r" b="b"/>
              <a:pathLst>
                <a:path w="222978" h="183018" extrusionOk="0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2" name="Google Shape;5042;p28"/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/>
              <a:ahLst/>
              <a:cxnLst/>
              <a:rect l="l" t="t" r="r" b="b"/>
              <a:pathLst>
                <a:path w="9432" h="54849" extrusionOk="0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3" name="Google Shape;5043;p28"/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/>
              <a:ahLst/>
              <a:cxnLst/>
              <a:rect l="l" t="t" r="r" b="b"/>
              <a:pathLst>
                <a:path w="9179" h="194180" extrusionOk="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4" name="Google Shape;5044;p28"/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/>
              <a:ahLst/>
              <a:cxnLst/>
              <a:rect l="l" t="t" r="r" b="b"/>
              <a:pathLst>
                <a:path w="309342" h="275010" extrusionOk="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5" name="Google Shape;5045;p28"/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/>
              <a:ahLst/>
              <a:cxnLst/>
              <a:rect l="l" t="t" r="r" b="b"/>
              <a:pathLst>
                <a:path w="292332" h="261326" extrusionOk="0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6" name="Google Shape;5046;p28"/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/>
              <a:ahLst/>
              <a:cxnLst/>
              <a:rect l="l" t="t" r="r" b="b"/>
              <a:pathLst>
                <a:path w="104208" h="29604" extrusionOk="0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7" name="Google Shape;5047;p28"/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/>
              <a:ahLst/>
              <a:cxnLst/>
              <a:rect l="l" t="t" r="r" b="b"/>
              <a:pathLst>
                <a:path w="171966" h="141412" extrusionOk="0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8" name="Google Shape;5048;p28"/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/>
              <a:ahLst/>
              <a:cxnLst/>
              <a:rect l="l" t="t" r="r" b="b"/>
              <a:pathLst>
                <a:path w="9872" h="91046" extrusionOk="0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9" name="Google Shape;5049;p28"/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/>
              <a:ahLst/>
              <a:cxnLst/>
              <a:rect l="l" t="t" r="r" b="b"/>
              <a:pathLst>
                <a:path w="88242" h="34154" extrusionOk="0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0" name="Google Shape;5050;p28"/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/>
              <a:ahLst/>
              <a:cxnLst/>
              <a:rect l="l" t="t" r="r" b="b"/>
              <a:pathLst>
                <a:path w="1303559" h="401144" extrusionOk="0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1" name="Google Shape;5051;p28"/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/>
              <a:ahLst/>
              <a:cxnLst/>
              <a:rect l="l" t="t" r="r" b="b"/>
              <a:pathLst>
                <a:path w="268050" h="88369" extrusionOk="0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2" name="Google Shape;5052;p28"/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/>
              <a:ahLst/>
              <a:cxnLst/>
              <a:rect l="l" t="t" r="r" b="b"/>
              <a:pathLst>
                <a:path w="129435" h="45579" extrusionOk="0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3" name="Google Shape;5053;p28"/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/>
              <a:ahLst/>
              <a:cxnLst/>
              <a:rect l="l" t="t" r="r" b="b"/>
              <a:pathLst>
                <a:path w="54254" h="22219" extrusionOk="0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4" name="Google Shape;5054;p28"/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/>
              <a:ahLst/>
              <a:cxnLst/>
              <a:rect l="l" t="t" r="r" b="b"/>
              <a:pathLst>
                <a:path w="54686" h="24151" extrusionOk="0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5" name="Google Shape;5055;p28"/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/>
              <a:ahLst/>
              <a:cxnLst/>
              <a:rect l="l" t="t" r="r" b="b"/>
              <a:pathLst>
                <a:path w="2371012" h="724196" extrusionOk="0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6" name="Google Shape;5056;p28"/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/>
              <a:ahLst/>
              <a:cxnLst/>
              <a:rect l="l" t="t" r="r" b="b"/>
              <a:pathLst>
                <a:path w="1188398" h="365167" extrusionOk="0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7" name="Google Shape;5057;p28"/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/>
              <a:ahLst/>
              <a:cxnLst/>
              <a:rect l="l" t="t" r="r" b="b"/>
              <a:pathLst>
                <a:path w="426069" h="135981" extrusionOk="0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8" name="Google Shape;5058;p28"/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/>
              <a:ahLst/>
              <a:cxnLst/>
              <a:rect l="l" t="t" r="r" b="b"/>
              <a:pathLst>
                <a:path w="48051" h="39743" extrusionOk="0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9" name="Google Shape;5059;p28"/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/>
              <a:ahLst/>
              <a:cxnLst/>
              <a:rect l="l" t="t" r="r" b="b"/>
              <a:pathLst>
                <a:path w="57419" h="47739" extrusionOk="0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0" name="Google Shape;5060;p28"/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/>
              <a:ahLst/>
              <a:cxnLst/>
              <a:rect l="l" t="t" r="r" b="b"/>
              <a:pathLst>
                <a:path w="101292" h="83800" extrusionOk="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1" name="Google Shape;5061;p28"/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/>
              <a:ahLst/>
              <a:cxnLst/>
              <a:rect l="l" t="t" r="r" b="b"/>
              <a:pathLst>
                <a:path w="143652" h="117444" extrusionOk="0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2" name="Google Shape;5062;p28"/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/>
              <a:ahLst/>
              <a:cxnLst/>
              <a:rect l="l" t="t" r="r" b="b"/>
              <a:pathLst>
                <a:path w="101223" h="83417" extrusionOk="0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3" name="Google Shape;5063;p28"/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/>
              <a:ahLst/>
              <a:cxnLst/>
              <a:rect l="l" t="t" r="r" b="b"/>
              <a:pathLst>
                <a:path w="48523" h="42534" extrusionOk="0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4" name="Google Shape;5064;p28"/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/>
              <a:ahLst/>
              <a:cxnLst/>
              <a:rect l="l" t="t" r="r" b="b"/>
              <a:pathLst>
                <a:path w="10791" h="171987" extrusionOk="0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5" name="Google Shape;5065;p28"/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/>
              <a:ahLst/>
              <a:cxnLst/>
              <a:rect l="l" t="t" r="r" b="b"/>
              <a:pathLst>
                <a:path w="10791" h="113197" extrusionOk="0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6" name="Google Shape;5066;p28"/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/>
              <a:ahLst/>
              <a:cxnLst/>
              <a:rect l="l" t="t" r="r" b="b"/>
              <a:pathLst>
                <a:path w="1748866" h="547025" extrusionOk="0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7" name="Google Shape;5067;p28"/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/>
              <a:ahLst/>
              <a:cxnLst/>
              <a:rect l="l" t="t" r="r" b="b"/>
              <a:pathLst>
                <a:path w="10792" h="108112" extrusionOk="0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8" name="Google Shape;5068;p28"/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/>
              <a:ahLst/>
              <a:cxnLst/>
              <a:rect l="l" t="t" r="r" b="b"/>
              <a:pathLst>
                <a:path w="9272" h="47491" extrusionOk="0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9" name="Google Shape;5069;p28"/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/>
              <a:ahLst/>
              <a:cxnLst/>
              <a:rect l="l" t="t" r="r" b="b"/>
              <a:pathLst>
                <a:path w="191864" h="28827" extrusionOk="0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0" name="Google Shape;5070;p28"/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/>
              <a:ahLst/>
              <a:cxnLst/>
              <a:rect l="l" t="t" r="r" b="b"/>
              <a:pathLst>
                <a:path w="9989" h="396524" extrusionOk="0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1" name="Google Shape;5071;p28"/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/>
              <a:ahLst/>
              <a:cxnLst/>
              <a:rect l="l" t="t" r="r" b="b"/>
              <a:pathLst>
                <a:path w="990272" h="215590" extrusionOk="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2" name="Google Shape;5072;p28"/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/>
              <a:ahLst/>
              <a:cxnLst/>
              <a:rect l="l" t="t" r="r" b="b"/>
              <a:pathLst>
                <a:path w="428986" h="133990" extrusionOk="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3" name="Google Shape;5073;p28"/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/>
              <a:ahLst/>
              <a:cxnLst/>
              <a:rect l="l" t="t" r="r" b="b"/>
              <a:pathLst>
                <a:path w="99336" h="35828" extrusionOk="0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4" name="Google Shape;5074;p28"/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/>
              <a:ahLst/>
              <a:cxnLst/>
              <a:rect l="l" t="t" r="r" b="b"/>
              <a:pathLst>
                <a:path w="79445" h="30455" extrusionOk="0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5" name="Google Shape;5075;p28"/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/>
              <a:ahLst/>
              <a:cxnLst/>
              <a:rect l="l" t="t" r="r" b="b"/>
              <a:pathLst>
                <a:path w="154266" h="54088" extrusionOk="0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6" name="Google Shape;5076;p28"/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/>
              <a:ahLst/>
              <a:cxnLst/>
              <a:rect l="l" t="t" r="r" b="b"/>
              <a:pathLst>
                <a:path w="329361" h="106652" extrusionOk="0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7" name="Google Shape;5077;p28"/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/>
              <a:ahLst/>
              <a:cxnLst/>
              <a:rect l="l" t="t" r="r" b="b"/>
              <a:pathLst>
                <a:path w="108358" h="39022" extrusionOk="0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8" name="Google Shape;5078;p28"/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/>
              <a:ahLst/>
              <a:cxnLst/>
              <a:rect l="l" t="t" r="r" b="b"/>
              <a:pathLst>
                <a:path w="9705" h="152494" extrusionOk="0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9" name="Google Shape;5079;p28"/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/>
              <a:ahLst/>
              <a:cxnLst/>
              <a:rect l="l" t="t" r="r" b="b"/>
              <a:pathLst>
                <a:path w="10792" h="192736" extrusionOk="0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0" name="Google Shape;5080;p28"/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/>
              <a:ahLst/>
              <a:cxnLst/>
              <a:rect l="l" t="t" r="r" b="b"/>
              <a:pathLst>
                <a:path w="180067" h="26722" extrusionOk="0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1" name="Google Shape;5081;p28"/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/>
              <a:ahLst/>
              <a:cxnLst/>
              <a:rect l="l" t="t" r="r" b="b"/>
              <a:pathLst>
                <a:path w="10791" h="79164" extrusionOk="0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2" name="Google Shape;5082;p28"/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/>
              <a:ahLst/>
              <a:cxnLst/>
              <a:rect l="l" t="t" r="r" b="b"/>
              <a:pathLst>
                <a:path w="10791" h="112874" extrusionOk="0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3" name="Google Shape;5083;p28"/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/>
              <a:ahLst/>
              <a:cxnLst/>
              <a:rect l="l" t="t" r="r" b="b"/>
              <a:pathLst>
                <a:path w="425562" h="97462" extrusionOk="0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4" name="Google Shape;5084;p28"/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/>
              <a:ahLst/>
              <a:cxnLst/>
              <a:rect l="l" t="t" r="r" b="b"/>
              <a:pathLst>
                <a:path w="153307" h="39667" extrusionOk="0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5" name="Google Shape;5085;p28"/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/>
              <a:ahLst/>
              <a:cxnLst/>
              <a:rect l="l" t="t" r="r" b="b"/>
              <a:pathLst>
                <a:path w="925471" h="279327" extrusionOk="0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6" name="Google Shape;5086;p28"/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/>
              <a:ahLst/>
              <a:cxnLst/>
              <a:rect l="l" t="t" r="r" b="b"/>
              <a:pathLst>
                <a:path w="1264988" h="388976" extrusionOk="0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7" name="Google Shape;5087;p28"/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/>
              <a:ahLst/>
              <a:cxnLst/>
              <a:rect l="l" t="t" r="r" b="b"/>
              <a:pathLst>
                <a:path w="979332" h="109621" extrusionOk="0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8" name="Google Shape;5088;p28"/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/>
              <a:ahLst/>
              <a:cxnLst/>
              <a:rect l="l" t="t" r="r" b="b"/>
              <a:pathLst>
                <a:path w="532272" h="63176" extrusionOk="0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rket Overview">
  <p:cSld name="9_Market Overview">
    <p:spTree>
      <p:nvGrpSpPr>
        <p:cNvPr id="1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29"/>
          <p:cNvSpPr/>
          <p:nvPr/>
        </p:nvSpPr>
        <p:spPr>
          <a:xfrm>
            <a:off x="-5208" y="5943600"/>
            <a:ext cx="12213592" cy="938212"/>
          </a:xfrm>
          <a:custGeom>
            <a:avLst/>
            <a:gdLst/>
            <a:ahLst/>
            <a:cxnLst/>
            <a:rect l="l" t="t" r="r" b="b"/>
            <a:pathLst>
              <a:path w="12244968" h="938212" extrusionOk="0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091" name="Google Shape;5091;p29"/>
          <p:cNvCxnSpPr>
            <a:stCxn id="5090" idx="1"/>
            <a:endCxn id="5090" idx="0"/>
          </p:cNvCxnSpPr>
          <p:nvPr/>
        </p:nvCxnSpPr>
        <p:spPr>
          <a:xfrm flipH="1">
            <a:off x="-5216" y="5943600"/>
            <a:ext cx="12213600" cy="4212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2" name="Google Shape;509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3" name="Google Shape;509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4" name="Google Shape;509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5" name="Google Shape;5095;p29"/>
          <p:cNvSpPr txBox="1">
            <a:spLocks noGrp="1"/>
          </p:cNvSpPr>
          <p:nvPr>
            <p:ph type="body" idx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6" name="Google Shape;5096;p29"/>
          <p:cNvSpPr txBox="1">
            <a:spLocks noGrp="1"/>
          </p:cNvSpPr>
          <p:nvPr>
            <p:ph type="body" idx="2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1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7" name="Google Shape;5097;p29"/>
          <p:cNvSpPr txBox="1">
            <a:spLocks noGrp="1"/>
          </p:cNvSpPr>
          <p:nvPr>
            <p:ph type="body" idx="3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1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8" name="Google Shape;5098;p29"/>
          <p:cNvSpPr txBox="1">
            <a:spLocks noGrp="1"/>
          </p:cNvSpPr>
          <p:nvPr>
            <p:ph type="body" idx="4"/>
          </p:nvPr>
        </p:nvSpPr>
        <p:spPr>
          <a:xfrm>
            <a:off x="4721352" y="3862516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9" name="Google Shape;5099;p29"/>
          <p:cNvSpPr txBox="1">
            <a:spLocks noGrp="1"/>
          </p:cNvSpPr>
          <p:nvPr>
            <p:ph type="body" idx="5"/>
          </p:nvPr>
        </p:nvSpPr>
        <p:spPr>
          <a:xfrm>
            <a:off x="7775576" y="3862516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00" name="Google Shape;5100;p29"/>
          <p:cNvSpPr txBox="1">
            <a:spLocks noGrp="1"/>
          </p:cNvSpPr>
          <p:nvPr>
            <p:ph type="body" idx="6"/>
          </p:nvPr>
        </p:nvSpPr>
        <p:spPr>
          <a:xfrm>
            <a:off x="1677987" y="3862571"/>
            <a:ext cx="2743200" cy="160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01" name="Google Shape;510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pos="7104">
          <p15:clr>
            <a:srgbClr val="C35EA4"/>
          </p15:clr>
        </p15:guide>
        <p15:guide id="5" pos="57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6146;p1"/>
          <p:cNvSpPr txBox="1">
            <a:spLocks noGrp="1"/>
          </p:cNvSpPr>
          <p:nvPr>
            <p:ph type="ctrTitle"/>
          </p:nvPr>
        </p:nvSpPr>
        <p:spPr>
          <a:xfrm>
            <a:off x="3327887" y="726855"/>
            <a:ext cx="5536225" cy="21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B3B1"/>
              </a:buClr>
              <a:buSzPts val="2800"/>
              <a:buFont typeface="Arial"/>
              <a:buNone/>
            </a:pPr>
            <a:br>
              <a:rPr lang="en-US" sz="2800" i="1" dirty="0">
                <a:solidFill>
                  <a:srgbClr val="60B3B1"/>
                </a:solidFill>
              </a:rPr>
            </a:br>
            <a:r>
              <a:rPr lang="en-US" sz="4800" i="1" dirty="0">
                <a:solidFill>
                  <a:schemeClr val="tx1"/>
                </a:solidFill>
              </a:rPr>
              <a:t>FarmGenie</a:t>
            </a:r>
            <a:br>
              <a:rPr lang="en-US" sz="2800" i="1" dirty="0">
                <a:solidFill>
                  <a:schemeClr val="tx1"/>
                </a:solidFill>
              </a:rPr>
            </a:br>
            <a:r>
              <a:rPr lang="en-US" sz="2800" i="1" dirty="0">
                <a:solidFill>
                  <a:schemeClr val="tx1"/>
                </a:solidFill>
              </a:rPr>
              <a:t>(</a:t>
            </a:r>
            <a:r>
              <a:rPr lang="en-US" sz="2800" i="1" dirty="0" err="1">
                <a:solidFill>
                  <a:schemeClr val="tx1"/>
                </a:solidFill>
              </a:rPr>
              <a:t>LocateLabs</a:t>
            </a:r>
            <a:r>
              <a:rPr lang="en-US" sz="2800" i="1" dirty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47" name="Google Shape;6147;p1"/>
          <p:cNvSpPr txBox="1">
            <a:spLocks noGrp="1"/>
          </p:cNvSpPr>
          <p:nvPr>
            <p:ph type="subTitle" idx="1"/>
          </p:nvPr>
        </p:nvSpPr>
        <p:spPr>
          <a:xfrm>
            <a:off x="9200193" y="4188895"/>
            <a:ext cx="53871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-US" sz="1400" b="1" u="sng" dirty="0">
                <a:solidFill>
                  <a:srgbClr val="60B3B1"/>
                </a:solidFill>
                <a:latin typeface="Arial"/>
                <a:cs typeface="Arial"/>
                <a:sym typeface="Calibri"/>
              </a:rPr>
              <a:t>Team Members: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-US" sz="1400" b="1" dirty="0">
                <a:solidFill>
                  <a:srgbClr val="60B3B1"/>
                </a:solidFill>
                <a:latin typeface="Arial"/>
                <a:cs typeface="Arial"/>
                <a:sym typeface="Calibri"/>
              </a:rPr>
              <a:t>1) </a:t>
            </a:r>
            <a:r>
              <a:rPr lang="en-US" sz="1400" b="1" dirty="0" err="1">
                <a:solidFill>
                  <a:srgbClr val="60B3B1"/>
                </a:solidFill>
                <a:latin typeface="Arial"/>
                <a:cs typeface="Arial"/>
                <a:sym typeface="Calibri"/>
              </a:rPr>
              <a:t>Swata</a:t>
            </a:r>
            <a:r>
              <a:rPr lang="en-US" sz="1400" b="1" dirty="0">
                <a:solidFill>
                  <a:srgbClr val="60B3B1"/>
                </a:solidFill>
                <a:latin typeface="Arial"/>
                <a:cs typeface="Arial"/>
                <a:sym typeface="Calibri"/>
              </a:rPr>
              <a:t> Swayam Dash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-US" sz="1400" b="1" dirty="0">
                <a:solidFill>
                  <a:srgbClr val="60B3B1"/>
                </a:solidFill>
                <a:latin typeface="Arial"/>
                <a:cs typeface="Arial"/>
                <a:sym typeface="Calibri"/>
              </a:rPr>
              <a:t>2) Yuvraj Singh</a:t>
            </a:r>
            <a:endParaRPr sz="1400" b="1" dirty="0">
              <a:solidFill>
                <a:srgbClr val="60B3B1"/>
              </a:solidFill>
              <a:latin typeface="Arial"/>
              <a:cs typeface="Arial"/>
              <a:sym typeface="Calibri"/>
            </a:endParaRPr>
          </a:p>
        </p:txBody>
      </p:sp>
      <p:pic>
        <p:nvPicPr>
          <p:cNvPr id="3" name="Picture 2" descr="A person standing in a rice field with cows and a tree&#10;&#10;Description automatically generated">
            <a:extLst>
              <a:ext uri="{FF2B5EF4-FFF2-40B4-BE49-F238E27FC236}">
                <a16:creationId xmlns:a16="http://schemas.microsoft.com/office/drawing/2014/main" id="{95A9A9F0-981C-7807-1661-8983EDE9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07" y="1483568"/>
            <a:ext cx="3367573" cy="34056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2" name="Google Shape;6202;p5"/>
          <p:cNvSpPr txBox="1">
            <a:spLocks noGrp="1"/>
          </p:cNvSpPr>
          <p:nvPr>
            <p:ph type="title"/>
          </p:nvPr>
        </p:nvSpPr>
        <p:spPr>
          <a:xfrm>
            <a:off x="936655" y="57375"/>
            <a:ext cx="1031869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u="sng" dirty="0"/>
              <a:t>PRODUCT FEATURES OVERVIEW</a:t>
            </a:r>
            <a:endParaRPr u="sng" dirty="0"/>
          </a:p>
        </p:txBody>
      </p:sp>
      <p:sp>
        <p:nvSpPr>
          <p:cNvPr id="6203" name="Google Shape;6203;p5"/>
          <p:cNvSpPr txBox="1">
            <a:spLocks noGrp="1"/>
          </p:cNvSpPr>
          <p:nvPr>
            <p:ph type="body" idx="2"/>
          </p:nvPr>
        </p:nvSpPr>
        <p:spPr>
          <a:xfrm>
            <a:off x="224952" y="1204298"/>
            <a:ext cx="411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sz="2400" u="sng" dirty="0"/>
              <a:t>SCALABILITY</a:t>
            </a:r>
            <a:endParaRPr sz="2400" u="sng" dirty="0"/>
          </a:p>
        </p:txBody>
      </p:sp>
      <p:sp>
        <p:nvSpPr>
          <p:cNvPr id="6204" name="Google Shape;6204;p5"/>
          <p:cNvSpPr txBox="1">
            <a:spLocks noGrp="1"/>
          </p:cNvSpPr>
          <p:nvPr>
            <p:ph type="body" idx="1"/>
          </p:nvPr>
        </p:nvSpPr>
        <p:spPr>
          <a:xfrm>
            <a:off x="131064" y="1835952"/>
            <a:ext cx="6150264" cy="194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6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1. </a:t>
            </a:r>
            <a:r>
              <a:rPr lang="en-US" b="1" u="sng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Turborepo</a:t>
            </a:r>
            <a:r>
              <a:rPr lang="en-US" b="1" u="sng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for </a:t>
            </a:r>
            <a:r>
              <a:rPr lang="en-US" b="1" u="sng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Monorepo</a:t>
            </a:r>
            <a:r>
              <a:rPr lang="en-US" b="1" u="sng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Management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  Streamline development workflows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ii.  Efficient code sharing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iii. Dependency management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iv.  Atomic versioning across both the main website and community forum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endParaRPr lang="en-US" sz="16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endParaRPr lang="en-US" sz="16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211" name="Google Shape;621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49156-79BD-4DB5-A7D6-0A340A212734}"/>
              </a:ext>
            </a:extLst>
          </p:cNvPr>
          <p:cNvSpPr txBox="1"/>
          <p:nvPr/>
        </p:nvSpPr>
        <p:spPr>
          <a:xfrm>
            <a:off x="5849112" y="1869892"/>
            <a:ext cx="5964936" cy="1540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2. </a:t>
            </a:r>
            <a:r>
              <a:rPr lang="en-US" sz="1400" b="1" u="sng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Horizontal scaling architecture: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 Redis Queue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ii. Worker nodes (where the ML model is deployed)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endParaRPr lang="en-US" sz="14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C8B0-35EE-C872-57A2-DDA5383A7FE2}"/>
              </a:ext>
            </a:extLst>
          </p:cNvPr>
          <p:cNvSpPr txBox="1"/>
          <p:nvPr/>
        </p:nvSpPr>
        <p:spPr>
          <a:xfrm>
            <a:off x="5803392" y="3658043"/>
            <a:ext cx="6056376" cy="15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3. </a:t>
            </a:r>
            <a:r>
              <a:rPr lang="en-US" sz="1400" b="1" u="sng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Monitoring &amp; Security: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  Prometheus (a powerful open-source monitoring system)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ii.  Grafana (open-source software for real time visualization)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iii.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NextAuth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(for official website)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iv.  Clerk (for community forum)</a:t>
            </a:r>
          </a:p>
        </p:txBody>
      </p:sp>
    </p:spTree>
    <p:extLst>
      <p:ext uri="{BB962C8B-B14F-4D97-AF65-F5344CB8AC3E}">
        <p14:creationId xmlns:p14="http://schemas.microsoft.com/office/powerpoint/2010/main" val="73166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MAJOR CHALLENGES/DRAWBACKS</a:t>
            </a:r>
            <a:endParaRPr/>
          </a:p>
        </p:txBody>
      </p:sp>
      <p:sp>
        <p:nvSpPr>
          <p:cNvPr id="6267" name="Google Shape;6267;p10"/>
          <p:cNvSpPr txBox="1">
            <a:spLocks noGrp="1"/>
          </p:cNvSpPr>
          <p:nvPr>
            <p:ph type="body" idx="1"/>
          </p:nvPr>
        </p:nvSpPr>
        <p:spPr>
          <a:xfrm>
            <a:off x="612648" y="1690688"/>
            <a:ext cx="3844315" cy="4572952"/>
          </a:xfrm>
          <a:prstGeom prst="rect">
            <a:avLst/>
          </a:prstGeom>
          <a:solidFill>
            <a:schemeClr val="accent1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21775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6268" name="Google Shape;6268;p10"/>
          <p:cNvSpPr txBox="1">
            <a:spLocks noGrp="1"/>
          </p:cNvSpPr>
          <p:nvPr>
            <p:ph type="body" idx="6"/>
          </p:nvPr>
        </p:nvSpPr>
        <p:spPr>
          <a:xfrm>
            <a:off x="612648" y="2862072"/>
            <a:ext cx="3727311" cy="276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400" dirty="0" err="1"/>
              <a:t>MoE</a:t>
            </a:r>
            <a:r>
              <a:rPr lang="en-US" sz="1400" dirty="0"/>
              <a:t> is an </a:t>
            </a:r>
            <a:r>
              <a:rPr lang="en-US" sz="1400" b="1" dirty="0"/>
              <a:t>extensive</a:t>
            </a:r>
            <a:r>
              <a:rPr lang="en-US" sz="1400" dirty="0"/>
              <a:t> task when it comes to </a:t>
            </a:r>
            <a:r>
              <a:rPr lang="en-US" sz="1400" b="1" dirty="0"/>
              <a:t>increasing</a:t>
            </a:r>
            <a:r>
              <a:rPr lang="en-US" sz="1400" dirty="0"/>
              <a:t> the </a:t>
            </a:r>
            <a:r>
              <a:rPr lang="en-US" sz="1400" b="1" dirty="0"/>
              <a:t>number</a:t>
            </a:r>
            <a:r>
              <a:rPr lang="en-US" sz="1400" dirty="0"/>
              <a:t> of </a:t>
            </a:r>
            <a:r>
              <a:rPr lang="en-US" sz="1400" b="1" dirty="0"/>
              <a:t>experts</a:t>
            </a:r>
            <a:r>
              <a:rPr lang="en-US" sz="1400" dirty="0"/>
              <a:t> since it won’t be feasible without </a:t>
            </a:r>
            <a:r>
              <a:rPr lang="en-US" sz="1400" b="1" dirty="0"/>
              <a:t>heavy</a:t>
            </a:r>
            <a:r>
              <a:rPr lang="en-US" sz="1400" dirty="0"/>
              <a:t> </a:t>
            </a:r>
            <a:r>
              <a:rPr lang="en-US" sz="1400" b="1" dirty="0"/>
              <a:t>compute</a:t>
            </a:r>
            <a:r>
              <a:rPr lang="en-US" sz="1400" dirty="0"/>
              <a:t> and other resources.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4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400" dirty="0"/>
              <a:t>Translation should be done with the help of </a:t>
            </a:r>
            <a:r>
              <a:rPr lang="en-US" sz="1400" b="1" dirty="0"/>
              <a:t>Translation</a:t>
            </a:r>
            <a:r>
              <a:rPr lang="en-US" sz="1400" dirty="0"/>
              <a:t> </a:t>
            </a:r>
            <a:r>
              <a:rPr lang="en-US" sz="1400" b="1" dirty="0"/>
              <a:t>APIs</a:t>
            </a:r>
            <a:r>
              <a:rPr lang="en-US" sz="1400" dirty="0"/>
              <a:t> like the ones offered by </a:t>
            </a:r>
            <a:r>
              <a:rPr lang="en-US" sz="1400" b="1" dirty="0"/>
              <a:t>Google</a:t>
            </a:r>
            <a:r>
              <a:rPr lang="en-US" sz="1400" dirty="0"/>
              <a:t> or </a:t>
            </a:r>
            <a:r>
              <a:rPr lang="en-US" sz="1400" b="1" dirty="0"/>
              <a:t>Indic</a:t>
            </a:r>
            <a:r>
              <a:rPr lang="en-US" sz="1400" dirty="0"/>
              <a:t> </a:t>
            </a:r>
            <a:r>
              <a:rPr lang="en-US" sz="1400" b="1" dirty="0"/>
              <a:t>LLMs</a:t>
            </a:r>
            <a:r>
              <a:rPr lang="en-US" sz="1400" dirty="0"/>
              <a:t> instead of hard prompting the LLMs to do so as it may lead to unexpected error on larges ones when into production(we are yet to test this).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400" dirty="0"/>
              <a:t>We chose Gemini Pro because of its free tier services and appreciable translation abilities for our use-case.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400" dirty="0"/>
          </a:p>
        </p:txBody>
      </p:sp>
      <p:sp>
        <p:nvSpPr>
          <p:cNvPr id="6270" name="Google Shape;6270;p10"/>
          <p:cNvSpPr txBox="1">
            <a:spLocks noGrp="1"/>
          </p:cNvSpPr>
          <p:nvPr>
            <p:ph type="body" idx="2"/>
          </p:nvPr>
        </p:nvSpPr>
        <p:spPr>
          <a:xfrm>
            <a:off x="4610664" y="1690687"/>
            <a:ext cx="3461794" cy="4572952"/>
          </a:xfrm>
          <a:prstGeom prst="rect">
            <a:avLst/>
          </a:prstGeom>
          <a:solidFill>
            <a:schemeClr val="accent3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21775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6271" name="Google Shape;6271;p10"/>
          <p:cNvSpPr txBox="1">
            <a:spLocks noGrp="1"/>
          </p:cNvSpPr>
          <p:nvPr>
            <p:ph type="body" idx="8"/>
          </p:nvPr>
        </p:nvSpPr>
        <p:spPr>
          <a:xfrm>
            <a:off x="4610664" y="2862384"/>
            <a:ext cx="3461794" cy="340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400" dirty="0"/>
              <a:t>A ML model should be more appropriate approach to train and use it for Simplex/Complex query segregation to have better control and usability.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400" dirty="0"/>
              <a:t>However, hard prompting worked in our case.</a:t>
            </a:r>
            <a:endParaRPr lang="en-IN" sz="1400" dirty="0"/>
          </a:p>
        </p:txBody>
      </p:sp>
      <p:sp>
        <p:nvSpPr>
          <p:cNvPr id="6273" name="Google Shape;6273;p10"/>
          <p:cNvSpPr txBox="1">
            <a:spLocks noGrp="1"/>
          </p:cNvSpPr>
          <p:nvPr>
            <p:ph type="body" idx="3"/>
          </p:nvPr>
        </p:nvSpPr>
        <p:spPr>
          <a:xfrm>
            <a:off x="8226159" y="1690687"/>
            <a:ext cx="3348058" cy="4490657"/>
          </a:xfrm>
          <a:prstGeom prst="rect">
            <a:avLst/>
          </a:prstGeom>
          <a:solidFill>
            <a:schemeClr val="accent4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21775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6274" name="Google Shape;6274;p10"/>
          <p:cNvSpPr txBox="1">
            <a:spLocks noGrp="1"/>
          </p:cNvSpPr>
          <p:nvPr>
            <p:ph type="body" idx="9"/>
          </p:nvPr>
        </p:nvSpPr>
        <p:spPr>
          <a:xfrm>
            <a:off x="8226159" y="2926080"/>
            <a:ext cx="3348058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/>
            <a:r>
              <a:rPr lang="en-US" sz="1400" dirty="0"/>
              <a:t>- </a:t>
            </a:r>
            <a:r>
              <a:rPr lang="en-US" sz="1400" b="1" dirty="0"/>
              <a:t>High</a:t>
            </a:r>
            <a:r>
              <a:rPr lang="en-US" sz="1400" dirty="0"/>
              <a:t> </a:t>
            </a:r>
            <a:r>
              <a:rPr lang="en-US" sz="1400" b="1" dirty="0"/>
              <a:t>quality</a:t>
            </a:r>
            <a:r>
              <a:rPr lang="en-US" sz="1400" dirty="0"/>
              <a:t> dataset, especially access to </a:t>
            </a:r>
            <a:r>
              <a:rPr lang="en-US" sz="1400" b="1" dirty="0"/>
              <a:t>quality</a:t>
            </a:r>
            <a:r>
              <a:rPr lang="en-US" sz="1400" dirty="0"/>
              <a:t> </a:t>
            </a:r>
            <a:r>
              <a:rPr lang="en-US" sz="1400" b="1" dirty="0"/>
              <a:t>PDFs/Books </a:t>
            </a:r>
            <a:r>
              <a:rPr lang="en-US" sz="1400" dirty="0"/>
              <a:t>for generation of </a:t>
            </a:r>
            <a:r>
              <a:rPr lang="en-US" sz="1400" b="1" dirty="0" err="1"/>
              <a:t>QnA</a:t>
            </a:r>
            <a:r>
              <a:rPr lang="en-US" sz="1400" b="1" dirty="0"/>
              <a:t> pairs </a:t>
            </a:r>
            <a:r>
              <a:rPr lang="en-US" sz="1400" dirty="0"/>
              <a:t>and </a:t>
            </a:r>
            <a:r>
              <a:rPr lang="en-US" sz="1400" b="1" dirty="0"/>
              <a:t>RAG.</a:t>
            </a:r>
            <a:r>
              <a:rPr lang="en-US" sz="1400" dirty="0"/>
              <a:t> 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- Since we couldn’t find many open and big pdf on the same nor the </a:t>
            </a:r>
            <a:r>
              <a:rPr lang="en-US" sz="1400" dirty="0" err="1"/>
              <a:t>QnA</a:t>
            </a:r>
            <a:r>
              <a:rPr lang="en-US" sz="1400" dirty="0"/>
              <a:t> pairs we had to make use paid services like OpenAI APIs to create the pairs. </a:t>
            </a:r>
            <a:endParaRPr lang="en-IN" sz="1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800" dirty="0"/>
          </a:p>
        </p:txBody>
      </p:sp>
      <p:sp>
        <p:nvSpPr>
          <p:cNvPr id="6276" name="Google Shape;627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6" name="Google Shape;6346;p12"/>
          <p:cNvSpPr txBox="1">
            <a:spLocks noGrp="1"/>
          </p:cNvSpPr>
          <p:nvPr>
            <p:ph type="title"/>
          </p:nvPr>
        </p:nvSpPr>
        <p:spPr>
          <a:xfrm>
            <a:off x="838200" y="4727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dirty="0"/>
              <a:t>MEET THE FULL TEAM</a:t>
            </a:r>
            <a:endParaRPr dirty="0"/>
          </a:p>
        </p:txBody>
      </p:sp>
      <p:sp>
        <p:nvSpPr>
          <p:cNvPr id="6347" name="Google Shape;6347;p12"/>
          <p:cNvSpPr txBox="1">
            <a:spLocks noGrp="1"/>
          </p:cNvSpPr>
          <p:nvPr>
            <p:ph type="body" idx="1"/>
          </p:nvPr>
        </p:nvSpPr>
        <p:spPr>
          <a:xfrm>
            <a:off x="941832" y="3443293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1200" dirty="0"/>
              <a:t>SWATA SWAYAM DASH</a:t>
            </a:r>
            <a:endParaRPr sz="1200" dirty="0"/>
          </a:p>
        </p:txBody>
      </p:sp>
      <p:sp>
        <p:nvSpPr>
          <p:cNvPr id="6348" name="Google Shape;6348;p12"/>
          <p:cNvSpPr txBox="1">
            <a:spLocks noGrp="1"/>
          </p:cNvSpPr>
          <p:nvPr>
            <p:ph type="body" idx="6"/>
          </p:nvPr>
        </p:nvSpPr>
        <p:spPr>
          <a:xfrm>
            <a:off x="941832" y="3691331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Team Lead</a:t>
            </a:r>
            <a:endParaRPr/>
          </a:p>
        </p:txBody>
      </p:sp>
      <p:sp>
        <p:nvSpPr>
          <p:cNvPr id="6351" name="Google Shape;6351;p12"/>
          <p:cNvSpPr txBox="1">
            <a:spLocks noGrp="1"/>
          </p:cNvSpPr>
          <p:nvPr>
            <p:ph type="body" idx="7"/>
          </p:nvPr>
        </p:nvSpPr>
        <p:spPr>
          <a:xfrm>
            <a:off x="3739896" y="3447288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1200" dirty="0"/>
              <a:t>YUVRAJ SINGH</a:t>
            </a:r>
            <a:endParaRPr sz="1200" dirty="0"/>
          </a:p>
        </p:txBody>
      </p:sp>
      <p:sp>
        <p:nvSpPr>
          <p:cNvPr id="6352" name="Google Shape;6352;p12"/>
          <p:cNvSpPr txBox="1">
            <a:spLocks noGrp="1"/>
          </p:cNvSpPr>
          <p:nvPr>
            <p:ph type="body" idx="8"/>
          </p:nvPr>
        </p:nvSpPr>
        <p:spPr>
          <a:xfrm>
            <a:off x="3739896" y="369536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dirty="0"/>
              <a:t>Member</a:t>
            </a:r>
            <a:endParaRPr dirty="0"/>
          </a:p>
        </p:txBody>
      </p:sp>
      <p:sp>
        <p:nvSpPr>
          <p:cNvPr id="6359" name="Google Shape;635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F238D-28F8-FFBE-47FD-F08D47FC6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896" y="1798320"/>
            <a:ext cx="1920240" cy="156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A2E75-B6A9-40F5-F7CF-FA0B4DEA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32" y="1798320"/>
            <a:ext cx="1920240" cy="15533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0" name="Google Shape;6380;p14"/>
          <p:cNvSpPr txBox="1"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6381" name="Google Shape;6381;p14"/>
          <p:cNvSpPr txBox="1">
            <a:spLocks noGrp="1"/>
          </p:cNvSpPr>
          <p:nvPr>
            <p:ph type="body" idx="1"/>
          </p:nvPr>
        </p:nvSpPr>
        <p:spPr>
          <a:xfrm>
            <a:off x="1353312" y="3191256"/>
            <a:ext cx="3505201" cy="179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000" dirty="0"/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000" dirty="0"/>
              <a:t>Thank you for your interest in our product! </a:t>
            </a: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000" dirty="0"/>
              <a:t>Our product (FarmGenie) aims to empower farmers, support sustainable agriculture, and drive positive change in the agricultural sector. We look forward to discussing how our solution can benefit your organization</a:t>
            </a:r>
            <a:endParaRPr sz="1000" dirty="0"/>
          </a:p>
        </p:txBody>
      </p:sp>
      <p:sp>
        <p:nvSpPr>
          <p:cNvPr id="6382" name="Google Shape;638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p2"/>
          <p:cNvSpPr txBox="1">
            <a:spLocks noGrp="1"/>
          </p:cNvSpPr>
          <p:nvPr>
            <p:ph type="title"/>
          </p:nvPr>
        </p:nvSpPr>
        <p:spPr>
          <a:xfrm>
            <a:off x="405726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sz="3000" i="1" u="sng" dirty="0">
                <a:solidFill>
                  <a:schemeClr val="tx1"/>
                </a:solidFill>
              </a:rPr>
              <a:t>PROBLEM</a:t>
            </a:r>
            <a:endParaRPr sz="3000" i="1" u="sng" dirty="0">
              <a:solidFill>
                <a:schemeClr val="tx1"/>
              </a:solidFill>
            </a:endParaRPr>
          </a:p>
        </p:txBody>
      </p:sp>
      <p:pic>
        <p:nvPicPr>
          <p:cNvPr id="15" name="Picture 14" descr="A green land with trees and cows&#10;&#10;Description automatically generated with medium confidence">
            <a:extLst>
              <a:ext uri="{FF2B5EF4-FFF2-40B4-BE49-F238E27FC236}">
                <a16:creationId xmlns:a16="http://schemas.microsoft.com/office/drawing/2014/main" id="{731930B4-E14C-8EF8-BE57-D8312470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8629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4418BE-9FC3-DED6-DA2A-8C77B602A4C7}"/>
              </a:ext>
            </a:extLst>
          </p:cNvPr>
          <p:cNvSpPr txBox="1"/>
          <p:nvPr/>
        </p:nvSpPr>
        <p:spPr>
          <a:xfrm>
            <a:off x="7173686" y="1310715"/>
            <a:ext cx="5898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Farmers today face a constant battle to stay 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top of the latest advancements and best practices </a:t>
            </a:r>
          </a:p>
          <a:p>
            <a:r>
              <a:rPr lang="en-US" sz="1600" dirty="0">
                <a:solidFill>
                  <a:schemeClr val="tx1"/>
                </a:solidFill>
              </a:rPr>
              <a:t>in agriculture.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F4B18-2F65-7011-67AF-C4BD2740CC64}"/>
              </a:ext>
            </a:extLst>
          </p:cNvPr>
          <p:cNvSpPr txBox="1"/>
          <p:nvPr/>
        </p:nvSpPr>
        <p:spPr>
          <a:xfrm>
            <a:off x="7100596" y="3924107"/>
            <a:ext cx="52033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u="sng" dirty="0">
                <a:solidFill>
                  <a:schemeClr val="tx1"/>
                </a:solidFill>
              </a:rPr>
              <a:t>FarmGenie</a:t>
            </a:r>
            <a:r>
              <a:rPr lang="en-US" sz="1600" dirty="0">
                <a:solidFill>
                  <a:schemeClr val="tx1"/>
                </a:solidFill>
              </a:rPr>
              <a:t> is here to help. </a:t>
            </a:r>
          </a:p>
          <a:p>
            <a:r>
              <a:rPr lang="en-US" sz="1600" dirty="0">
                <a:solidFill>
                  <a:schemeClr val="tx1"/>
                </a:solidFill>
              </a:rPr>
              <a:t>This comprehensive online platform harnesses the power of </a:t>
            </a:r>
            <a:r>
              <a:rPr lang="en-US" sz="1600" b="1" dirty="0">
                <a:solidFill>
                  <a:schemeClr val="tx1"/>
                </a:solidFill>
              </a:rPr>
              <a:t>large language models </a:t>
            </a:r>
            <a:r>
              <a:rPr lang="en-US" sz="1600" dirty="0">
                <a:solidFill>
                  <a:schemeClr val="tx1"/>
                </a:solidFill>
              </a:rPr>
              <a:t>and </a:t>
            </a:r>
            <a:r>
              <a:rPr lang="en-US" sz="1600" b="1" dirty="0">
                <a:solidFill>
                  <a:schemeClr val="tx1"/>
                </a:solidFill>
              </a:rPr>
              <a:t>conversational AI </a:t>
            </a:r>
            <a:r>
              <a:rPr lang="en-US" sz="1600" dirty="0">
                <a:solidFill>
                  <a:schemeClr val="tx1"/>
                </a:solidFill>
              </a:rPr>
              <a:t>to put a wealth of </a:t>
            </a:r>
            <a:r>
              <a:rPr lang="en-US" sz="1600" b="1" dirty="0">
                <a:solidFill>
                  <a:schemeClr val="tx1"/>
                </a:solidFill>
              </a:rPr>
              <a:t>agricultural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knowledge</a:t>
            </a:r>
            <a:r>
              <a:rPr lang="en-US" sz="1600" dirty="0">
                <a:solidFill>
                  <a:schemeClr val="tx1"/>
                </a:solidFill>
              </a:rPr>
              <a:t> right at </a:t>
            </a:r>
            <a:r>
              <a:rPr lang="en-US" sz="1600" b="1" dirty="0">
                <a:solidFill>
                  <a:schemeClr val="tx1"/>
                </a:solidFill>
              </a:rPr>
              <a:t>farmers</a:t>
            </a:r>
            <a:r>
              <a:rPr lang="en-US" sz="1600" dirty="0">
                <a:solidFill>
                  <a:schemeClr val="tx1"/>
                </a:solidFill>
              </a:rPr>
              <a:t>' </a:t>
            </a:r>
            <a:r>
              <a:rPr lang="en-US" sz="1600" b="1" dirty="0">
                <a:solidFill>
                  <a:schemeClr val="tx1"/>
                </a:solidFill>
              </a:rPr>
              <a:t>fingertips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Google Shape;6152;p2">
            <a:extLst>
              <a:ext uri="{FF2B5EF4-FFF2-40B4-BE49-F238E27FC236}">
                <a16:creationId xmlns:a16="http://schemas.microsoft.com/office/drawing/2014/main" id="{1C724DD1-B22B-02C4-8F08-F2AC0E97CD3C}"/>
              </a:ext>
            </a:extLst>
          </p:cNvPr>
          <p:cNvSpPr txBox="1">
            <a:spLocks/>
          </p:cNvSpPr>
          <p:nvPr/>
        </p:nvSpPr>
        <p:spPr>
          <a:xfrm>
            <a:off x="3920413" y="23730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i="1" u="sng" dirty="0">
                <a:solidFill>
                  <a:schemeClr val="tx1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00616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p2"/>
          <p:cNvSpPr txBox="1">
            <a:spLocks noGrp="1"/>
          </p:cNvSpPr>
          <p:nvPr>
            <p:ph type="title"/>
          </p:nvPr>
        </p:nvSpPr>
        <p:spPr>
          <a:xfrm>
            <a:off x="405726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sz="3000" i="1" u="sng" dirty="0">
                <a:solidFill>
                  <a:schemeClr val="tx1"/>
                </a:solidFill>
              </a:rPr>
              <a:t>BENEFITS</a:t>
            </a:r>
            <a:endParaRPr sz="3000" i="1" u="sng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4418BE-9FC3-DED6-DA2A-8C77B602A4C7}"/>
              </a:ext>
            </a:extLst>
          </p:cNvPr>
          <p:cNvSpPr txBox="1"/>
          <p:nvPr/>
        </p:nvSpPr>
        <p:spPr>
          <a:xfrm>
            <a:off x="6988630" y="1364849"/>
            <a:ext cx="6083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With FarmGenie, farmers can engage with an intuitive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AI-powered chatbot that taps into a vast database of </a:t>
            </a:r>
          </a:p>
          <a:p>
            <a:r>
              <a:rPr lang="en-US" sz="1600" dirty="0">
                <a:solidFill>
                  <a:schemeClr val="tx1"/>
                </a:solidFill>
              </a:rPr>
              <a:t>up-to-date information.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Whether you need guidance on crop management, </a:t>
            </a:r>
          </a:p>
          <a:p>
            <a:r>
              <a:rPr lang="en-US" sz="1600" dirty="0">
                <a:solidFill>
                  <a:schemeClr val="tx1"/>
                </a:solidFill>
              </a:rPr>
              <a:t>pest control, or market trends, the FarmGenie chatbot </a:t>
            </a:r>
          </a:p>
          <a:p>
            <a:r>
              <a:rPr lang="en-US" sz="1600" dirty="0">
                <a:solidFill>
                  <a:schemeClr val="tx1"/>
                </a:solidFill>
              </a:rPr>
              <a:t>can provide tailored, expert-level advice in real-time.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F4B18-2F65-7011-67AF-C4BD2740CC64}"/>
              </a:ext>
            </a:extLst>
          </p:cNvPr>
          <p:cNvSpPr txBox="1"/>
          <p:nvPr/>
        </p:nvSpPr>
        <p:spPr>
          <a:xfrm>
            <a:off x="6988629" y="3642277"/>
            <a:ext cx="5203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No more sifting through outdated resources or waiting for an agronomist to become available.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 FarmGenie brings the knowledge you need directly to your fingertips, empowering you to make informed, data-driven decisions that optimize your operations. It's an agricultural assistant that works around the clock to help you stay ahead of the curve.</a:t>
            </a:r>
          </a:p>
        </p:txBody>
      </p:sp>
      <p:pic>
        <p:nvPicPr>
          <p:cNvPr id="4" name="Picture 3" descr="A person holding a basket with a blue globe in his hand&#10;&#10;Description automatically generated">
            <a:extLst>
              <a:ext uri="{FF2B5EF4-FFF2-40B4-BE49-F238E27FC236}">
                <a16:creationId xmlns:a16="http://schemas.microsoft.com/office/drawing/2014/main" id="{1A114CAE-29C6-EFEC-4837-B0F081B6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8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8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u="sng" dirty="0"/>
              <a:t>ABOUT THE PROJECT</a:t>
            </a:r>
            <a:endParaRPr u="sng" dirty="0"/>
          </a:p>
        </p:txBody>
      </p:sp>
      <p:sp>
        <p:nvSpPr>
          <p:cNvPr id="6153" name="Google Shape;6153;p2"/>
          <p:cNvSpPr txBox="1">
            <a:spLocks noGrp="1"/>
          </p:cNvSpPr>
          <p:nvPr>
            <p:ph type="body" idx="7"/>
          </p:nvPr>
        </p:nvSpPr>
        <p:spPr>
          <a:xfrm>
            <a:off x="2039786" y="3067190"/>
            <a:ext cx="2028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dirty="0"/>
              <a:t>DATA  </a:t>
            </a:r>
            <a:endParaRPr sz="1800" dirty="0"/>
          </a:p>
        </p:txBody>
      </p:sp>
      <p:sp>
        <p:nvSpPr>
          <p:cNvPr id="6154" name="Google Shape;6154;p2"/>
          <p:cNvSpPr txBox="1">
            <a:spLocks noGrp="1"/>
          </p:cNvSpPr>
          <p:nvPr>
            <p:ph type="body" idx="2"/>
          </p:nvPr>
        </p:nvSpPr>
        <p:spPr>
          <a:xfrm>
            <a:off x="298211" y="3493660"/>
            <a:ext cx="4267200" cy="265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The data used consists of openly available PDF/Books from various government and educational sites. </a:t>
            </a:r>
          </a:p>
          <a:p>
            <a:pPr marL="0" indent="0" algn="l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The text extracted from these Books and PDFs and used to fine-tune a SLM (Small Language Model) for a </a:t>
            </a:r>
            <a:r>
              <a:rPr lang="en-US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QnA</a:t>
            </a:r>
            <a:r>
              <a:rPr lang="en-US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Tasks as per of our framework.</a:t>
            </a:r>
            <a:endParaRPr lang="en-IN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21212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5" name="Google Shape;6155;p2"/>
          <p:cNvSpPr txBox="1">
            <a:spLocks noGrp="1"/>
          </p:cNvSpPr>
          <p:nvPr>
            <p:ph type="body" idx="8"/>
          </p:nvPr>
        </p:nvSpPr>
        <p:spPr>
          <a:xfrm>
            <a:off x="5005636" y="3039577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dirty="0"/>
              <a:t>MODEL</a:t>
            </a:r>
            <a:endParaRPr dirty="0"/>
          </a:p>
        </p:txBody>
      </p:sp>
      <p:sp>
        <p:nvSpPr>
          <p:cNvPr id="6156" name="Google Shape;6156;p2"/>
          <p:cNvSpPr txBox="1">
            <a:spLocks noGrp="1"/>
          </p:cNvSpPr>
          <p:nvPr>
            <p:ph type="body" idx="4"/>
          </p:nvPr>
        </p:nvSpPr>
        <p:spPr>
          <a:xfrm>
            <a:off x="4350940" y="3585779"/>
            <a:ext cx="3044858" cy="99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lvl="0" indent="0" algn="just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IN" kern="100" dirty="0">
                <a:latin typeface="+mj-lt"/>
                <a:cs typeface="Times New Roman" panose="02020603050405020304" pitchFamily="18" charset="0"/>
                <a:sym typeface="Calibri"/>
              </a:rPr>
              <a:t>Our conversational-AI framework consists of 3 major parts : MOE (Mixture of Experts Fine tune LLMs), Conversational Managing LLMs  and Translation/RAG.</a:t>
            </a:r>
            <a:endParaRPr kern="100" dirty="0">
              <a:latin typeface="+mj-lt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157" name="Google Shape;6157;p2"/>
          <p:cNvSpPr txBox="1">
            <a:spLocks noGrp="1"/>
          </p:cNvSpPr>
          <p:nvPr>
            <p:ph type="body" idx="9"/>
          </p:nvPr>
        </p:nvSpPr>
        <p:spPr>
          <a:xfrm>
            <a:off x="8053800" y="3063245"/>
            <a:ext cx="2028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dirty="0"/>
              <a:t>PRODUCT</a:t>
            </a:r>
            <a:endParaRPr dirty="0"/>
          </a:p>
        </p:txBody>
      </p:sp>
      <p:sp>
        <p:nvSpPr>
          <p:cNvPr id="6158" name="Google Shape;6158;p2"/>
          <p:cNvSpPr txBox="1">
            <a:spLocks noGrp="1"/>
          </p:cNvSpPr>
          <p:nvPr>
            <p:ph type="body" idx="6"/>
          </p:nvPr>
        </p:nvSpPr>
        <p:spPr>
          <a:xfrm>
            <a:off x="7428866" y="3493660"/>
            <a:ext cx="4267200" cy="161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indent="0" algn="just">
              <a:buSzPts val="1500"/>
            </a:pPr>
            <a:r>
              <a:rPr lang="en-US" kern="100" dirty="0">
                <a:latin typeface="+mj-lt"/>
                <a:cs typeface="Times New Roman" panose="02020603050405020304" pitchFamily="18" charset="0"/>
              </a:rPr>
              <a:t>We aim to design a product (FarmGenie) which helps the way the farmers gain up to-date knowledge regarding various agricultural and farming practices from the Internet. </a:t>
            </a:r>
          </a:p>
          <a:p>
            <a:pPr marL="133350" indent="0" algn="just">
              <a:buSzPts val="1500"/>
            </a:pPr>
            <a:r>
              <a:rPr lang="en-US" kern="100" dirty="0">
                <a:latin typeface="+mj-lt"/>
                <a:cs typeface="Times New Roman" panose="02020603050405020304" pitchFamily="18" charset="0"/>
              </a:rPr>
              <a:t>The product ensures they get the right knowledge through our devised advance conversational-AI framework, community forms and our interactive web interface </a:t>
            </a:r>
            <a:endParaRPr lang="en-IN" kern="100" dirty="0">
              <a:latin typeface="+mj-lt"/>
              <a:cs typeface="Times New Roman" panose="02020603050405020304" pitchFamily="18" charset="0"/>
            </a:endParaRPr>
          </a:p>
          <a:p>
            <a:pPr marL="133350" indent="0" algn="just">
              <a:lnSpc>
                <a:spcPct val="115000"/>
              </a:lnSpc>
              <a:spcBef>
                <a:spcPts val="1200"/>
              </a:spcBef>
              <a:buSzPts val="1500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335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1" name="Google Shape;6161;p2" descr="Research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321" y="232695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2" name="Google Shape;6162;p2" descr="Group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7933" y="224096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3" name="Google Shape;6163;p2" descr="Architecture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8066" y="224096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C2A0CB9-500B-56DB-23C8-0D790DDE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5" y="0"/>
            <a:ext cx="10515600" cy="1325563"/>
          </a:xfrm>
        </p:spPr>
        <p:txBody>
          <a:bodyPr/>
          <a:lstStyle/>
          <a:p>
            <a:r>
              <a:rPr lang="en-US" u="sng" dirty="0" err="1"/>
              <a:t>SneekPeek</a:t>
            </a:r>
            <a:r>
              <a:rPr lang="en-US" dirty="0"/>
              <a:t>!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F4D4A7A-6C99-157C-B7A7-183E60E02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8" y="1047035"/>
            <a:ext cx="9781225" cy="49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5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C2A0CB9-500B-56DB-23C8-0D790DDE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5" y="0"/>
            <a:ext cx="10515600" cy="1325563"/>
          </a:xfrm>
        </p:spPr>
        <p:txBody>
          <a:bodyPr/>
          <a:lstStyle/>
          <a:p>
            <a:r>
              <a:rPr lang="en-US" u="sng" dirty="0" err="1"/>
              <a:t>SneekPeek</a:t>
            </a:r>
            <a:r>
              <a:rPr lang="en-US" dirty="0"/>
              <a:t>!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C87B7EF6-E211-6D83-5BAF-A3BC9A42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78" y="1061154"/>
            <a:ext cx="9576443" cy="49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5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p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sz="3000" i="1" u="sng" dirty="0">
                <a:solidFill>
                  <a:schemeClr val="tx1"/>
                </a:solidFill>
              </a:rPr>
              <a:t>PRODUCT OVERVIEW</a:t>
            </a:r>
            <a:endParaRPr sz="3000" i="1" u="sng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78A45-AD9C-460D-556D-61D118A8AF7E}"/>
              </a:ext>
            </a:extLst>
          </p:cNvPr>
          <p:cNvSpPr txBox="1"/>
          <p:nvPr/>
        </p:nvSpPr>
        <p:spPr>
          <a:xfrm>
            <a:off x="1152146" y="2949488"/>
            <a:ext cx="3959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</a:t>
            </a:r>
            <a:r>
              <a:rPr lang="en-US" sz="1400" b="1" dirty="0">
                <a:solidFill>
                  <a:schemeClr val="tx1"/>
                </a:solidFill>
              </a:rPr>
              <a:t>ebsite</a:t>
            </a:r>
            <a:r>
              <a:rPr lang="en-US" sz="1400" dirty="0">
                <a:solidFill>
                  <a:schemeClr val="tx1"/>
                </a:solidFill>
              </a:rPr>
              <a:t> , </a:t>
            </a:r>
            <a:r>
              <a:rPr lang="en-US" sz="1400" b="1" dirty="0">
                <a:solidFill>
                  <a:schemeClr val="tx1"/>
                </a:solidFill>
              </a:rPr>
              <a:t>Chatbot</a:t>
            </a:r>
            <a:r>
              <a:rPr lang="en-US" sz="1400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D</a:t>
            </a:r>
            <a:r>
              <a:rPr lang="en-US" sz="1400" b="1" dirty="0">
                <a:solidFill>
                  <a:schemeClr val="tx1"/>
                </a:solidFill>
              </a:rPr>
              <a:t>ual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sz="1400" b="1" dirty="0">
                <a:solidFill>
                  <a:schemeClr val="tx1"/>
                </a:solidFill>
              </a:rPr>
              <a:t>arketplace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3C926-7337-C179-99AF-94521C361F7B}"/>
              </a:ext>
            </a:extLst>
          </p:cNvPr>
          <p:cNvSpPr txBox="1"/>
          <p:nvPr/>
        </p:nvSpPr>
        <p:spPr>
          <a:xfrm>
            <a:off x="4132965" y="2931200"/>
            <a:ext cx="3959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	FarmGenie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Community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C0E4D-C291-A1CC-1246-06793194E84B}"/>
              </a:ext>
            </a:extLst>
          </p:cNvPr>
          <p:cNvSpPr txBox="1"/>
          <p:nvPr/>
        </p:nvSpPr>
        <p:spPr>
          <a:xfrm>
            <a:off x="7394448" y="2912912"/>
            <a:ext cx="3959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	Monitoring</a:t>
            </a:r>
            <a:r>
              <a:rPr lang="en-US" sz="1400" dirty="0">
                <a:solidFill>
                  <a:schemeClr val="tx1"/>
                </a:solidFill>
              </a:rPr>
              <a:t> server</a:t>
            </a:r>
          </a:p>
        </p:txBody>
      </p:sp>
      <p:pic>
        <p:nvPicPr>
          <p:cNvPr id="10" name="Picture 9" descr="A group of people sitting in chairs with laptops&#10;&#10;Description automatically generated">
            <a:extLst>
              <a:ext uri="{FF2B5EF4-FFF2-40B4-BE49-F238E27FC236}">
                <a16:creationId xmlns:a16="http://schemas.microsoft.com/office/drawing/2014/main" id="{F272E702-67BD-93FB-94F2-25E9E3D8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852" y="3573483"/>
            <a:ext cx="2514854" cy="2505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computer server on a circuit board&#10;&#10;Description automatically generated">
            <a:extLst>
              <a:ext uri="{FF2B5EF4-FFF2-40B4-BE49-F238E27FC236}">
                <a16:creationId xmlns:a16="http://schemas.microsoft.com/office/drawing/2014/main" id="{1E8101FD-30B4-995F-14CC-4763D0CC1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707" y="3573483"/>
            <a:ext cx="2442598" cy="24307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chatbot, websiter and marketplace combined with an agriculture theme. Image 4 of 4">
            <a:extLst>
              <a:ext uri="{FF2B5EF4-FFF2-40B4-BE49-F238E27FC236}">
                <a16:creationId xmlns:a16="http://schemas.microsoft.com/office/drawing/2014/main" id="{8E3D747E-3490-A7E9-D276-2D8908DA9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94" y="3600735"/>
            <a:ext cx="2621281" cy="26212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96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2" name="Google Shape;6202;p5"/>
          <p:cNvSpPr txBox="1">
            <a:spLocks noGrp="1"/>
          </p:cNvSpPr>
          <p:nvPr>
            <p:ph type="title"/>
          </p:nvPr>
        </p:nvSpPr>
        <p:spPr>
          <a:xfrm>
            <a:off x="936655" y="57375"/>
            <a:ext cx="1031869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u="sng" dirty="0"/>
              <a:t>PRODUCT FEATURES OVERVIEW</a:t>
            </a:r>
            <a:endParaRPr u="sng" dirty="0"/>
          </a:p>
        </p:txBody>
      </p:sp>
      <p:sp>
        <p:nvSpPr>
          <p:cNvPr id="6203" name="Google Shape;6203;p5"/>
          <p:cNvSpPr txBox="1">
            <a:spLocks noGrp="1"/>
          </p:cNvSpPr>
          <p:nvPr>
            <p:ph type="body" idx="2"/>
          </p:nvPr>
        </p:nvSpPr>
        <p:spPr>
          <a:xfrm>
            <a:off x="224952" y="1204298"/>
            <a:ext cx="411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u="sng" dirty="0"/>
              <a:t>WEBSITE</a:t>
            </a:r>
            <a:endParaRPr u="sng" dirty="0"/>
          </a:p>
        </p:txBody>
      </p:sp>
      <p:sp>
        <p:nvSpPr>
          <p:cNvPr id="6204" name="Google Shape;6204;p5"/>
          <p:cNvSpPr txBox="1">
            <a:spLocks noGrp="1"/>
          </p:cNvSpPr>
          <p:nvPr>
            <p:ph type="body" idx="1"/>
          </p:nvPr>
        </p:nvSpPr>
        <p:spPr>
          <a:xfrm>
            <a:off x="224952" y="1711999"/>
            <a:ext cx="5787300" cy="162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1.</a:t>
            </a:r>
            <a:r>
              <a:rPr lang="en-US" sz="16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AI-powered Knowledge Base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2</a:t>
            </a:r>
            <a:r>
              <a:rPr lang="en-US" sz="16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.Dual Marketplace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 Input Marketplace (for local sellers and dealers)</a:t>
            </a: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</a:pP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ii. Output Marketplace (for farmers)</a:t>
            </a:r>
          </a:p>
        </p:txBody>
      </p:sp>
      <p:sp>
        <p:nvSpPr>
          <p:cNvPr id="6207" name="Google Shape;6207;p5"/>
          <p:cNvSpPr txBox="1">
            <a:spLocks noGrp="1"/>
          </p:cNvSpPr>
          <p:nvPr>
            <p:ph type="body" idx="6"/>
          </p:nvPr>
        </p:nvSpPr>
        <p:spPr>
          <a:xfrm>
            <a:off x="6383030" y="1132583"/>
            <a:ext cx="411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u="sng" dirty="0"/>
              <a:t>COMMUNITY FORUM</a:t>
            </a:r>
            <a:endParaRPr u="sng" dirty="0"/>
          </a:p>
        </p:txBody>
      </p:sp>
      <p:sp>
        <p:nvSpPr>
          <p:cNvPr id="6208" name="Google Shape;6208;p5"/>
          <p:cNvSpPr txBox="1">
            <a:spLocks noGrp="1"/>
          </p:cNvSpPr>
          <p:nvPr>
            <p:ph type="body" idx="5"/>
          </p:nvPr>
        </p:nvSpPr>
        <p:spPr>
          <a:xfrm>
            <a:off x="6383030" y="1632998"/>
            <a:ext cx="4474200" cy="151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1. </a:t>
            </a:r>
            <a:r>
              <a:rPr lang="en-US" sz="16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Multilingual Support</a:t>
            </a:r>
          </a:p>
          <a:p>
            <a:pPr marL="0" lvl="0" indent="0" algn="l" rtl="0">
              <a:lnSpc>
                <a:spcPct val="13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2. </a:t>
            </a:r>
            <a:r>
              <a:rPr lang="en-US" sz="16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Gamified help system</a:t>
            </a:r>
          </a:p>
          <a:p>
            <a:pPr marL="0" lvl="0" indent="0" algn="l" rtl="0">
              <a:lnSpc>
                <a:spcPct val="13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3. </a:t>
            </a:r>
            <a:r>
              <a:rPr lang="en-US" sz="16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Communities</a:t>
            </a:r>
            <a:endParaRPr sz="1600" b="1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211" name="Google Shape;621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2" name="Google Shape;6202;p5"/>
          <p:cNvSpPr txBox="1">
            <a:spLocks noGrp="1"/>
          </p:cNvSpPr>
          <p:nvPr>
            <p:ph type="title"/>
          </p:nvPr>
        </p:nvSpPr>
        <p:spPr>
          <a:xfrm>
            <a:off x="936655" y="57375"/>
            <a:ext cx="1031869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u="sng" dirty="0"/>
              <a:t>PRODUCT FEATURES OVERVIEW</a:t>
            </a:r>
            <a:endParaRPr u="sng" dirty="0"/>
          </a:p>
        </p:txBody>
      </p:sp>
      <p:sp>
        <p:nvSpPr>
          <p:cNvPr id="6203" name="Google Shape;6203;p5"/>
          <p:cNvSpPr txBox="1">
            <a:spLocks noGrp="1"/>
          </p:cNvSpPr>
          <p:nvPr>
            <p:ph type="body" idx="2"/>
          </p:nvPr>
        </p:nvSpPr>
        <p:spPr>
          <a:xfrm>
            <a:off x="224952" y="1204298"/>
            <a:ext cx="411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sz="2400" u="sng" dirty="0"/>
              <a:t>CHATBOT</a:t>
            </a:r>
            <a:endParaRPr sz="2400" i="1" dirty="0"/>
          </a:p>
        </p:txBody>
      </p:sp>
      <p:sp>
        <p:nvSpPr>
          <p:cNvPr id="6211" name="Google Shape;621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576DC6-FC68-57C0-E6BD-1CB5B908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035" y="1092586"/>
            <a:ext cx="9230965" cy="576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37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rgbClr val="000000"/>
      </a:dk1>
      <a:lt1>
        <a:srgbClr val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745</Words>
  <Application>Microsoft Office PowerPoint</Application>
  <PresentationFormat>Widescreen</PresentationFormat>
  <Paragraphs>95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Avenir</vt:lpstr>
      <vt:lpstr>Calibri</vt:lpstr>
      <vt:lpstr>Office Theme</vt:lpstr>
      <vt:lpstr> FarmGenie (LocateLabs)</vt:lpstr>
      <vt:lpstr>PROBLEM</vt:lpstr>
      <vt:lpstr>BENEFITS</vt:lpstr>
      <vt:lpstr>ABOUT THE PROJECT</vt:lpstr>
      <vt:lpstr>SneekPeek!</vt:lpstr>
      <vt:lpstr>SneekPeek!</vt:lpstr>
      <vt:lpstr>PRODUCT OVERVIEW</vt:lpstr>
      <vt:lpstr>PRODUCT FEATURES OVERVIEW</vt:lpstr>
      <vt:lpstr>PRODUCT FEATURES OVERVIEW</vt:lpstr>
      <vt:lpstr>PRODUCT FEATURES OVERVIEW</vt:lpstr>
      <vt:lpstr>MAJOR CHALLENGES/DRAWBACKS</vt:lpstr>
      <vt:lpstr>MEET THE FULL 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Ghosh, Surajit (IWMI)</dc:creator>
  <cp:lastModifiedBy>YUVRAJ SINGH</cp:lastModifiedBy>
  <cp:revision>21</cp:revision>
  <dcterms:created xsi:type="dcterms:W3CDTF">2023-08-08T04:51:23Z</dcterms:created>
  <dcterms:modified xsi:type="dcterms:W3CDTF">2024-07-18T18:53:29Z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